
<file path=[Content_Types].xml><?xml version="1.0" encoding="utf-8"?>
<Types xmlns="http://schemas.openxmlformats.org/package/2006/content-types">
  <Default Extension="fntdata" ContentType="application/x-fontdata"/>
  <Default Extension="jpeg" ContentType="image/jpeg"/>
  <Default Extension="m4a" ContentType="audio/mp4"/>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14"/>
  </p:notesMasterIdLst>
  <p:sldIdLst>
    <p:sldId id="345" r:id="rId2"/>
    <p:sldId id="385" r:id="rId3"/>
    <p:sldId id="378" r:id="rId4"/>
    <p:sldId id="262" r:id="rId5"/>
    <p:sldId id="391" r:id="rId6"/>
    <p:sldId id="392" r:id="rId7"/>
    <p:sldId id="393" r:id="rId8"/>
    <p:sldId id="395" r:id="rId9"/>
    <p:sldId id="396" r:id="rId10"/>
    <p:sldId id="397" r:id="rId11"/>
    <p:sldId id="377" r:id="rId12"/>
    <p:sldId id="279" r:id="rId13"/>
  </p:sldIdLst>
  <p:sldSz cx="9144000" cy="5143500" type="screen16x9"/>
  <p:notesSz cx="6858000" cy="9144000"/>
  <p:embeddedFontLst>
    <p:embeddedFont>
      <p:font typeface="Amatic SC" panose="020B0604020202020204" charset="-79"/>
      <p:regular r:id="rId15"/>
      <p:bold r:id="rId16"/>
    </p:embeddedFont>
    <p:embeddedFont>
      <p:font typeface="Colonna MT" panose="04020805060202030203" pitchFamily="82" charset="0"/>
      <p:regular r:id="rId17"/>
    </p:embeddedFont>
    <p:embeddedFont>
      <p:font typeface="MV Boli" panose="02000500030200090000" pitchFamily="2" charset="0"/>
      <p:regular r:id="rId18"/>
    </p:embeddedFont>
    <p:embeddedFont>
      <p:font typeface="Quicksand" panose="00000500000000000000" pitchFamily="2" charset="0"/>
      <p:regular r:id="rId19"/>
      <p:bold r:id="rId20"/>
    </p:embeddedFont>
    <p:embeddedFont>
      <p:font typeface="Short Stack" panose="020B0604020202020204" charset="0"/>
      <p:regular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818"/>
    <a:srgbClr val="FF9933"/>
    <a:srgbClr val="DE7C22"/>
    <a:srgbClr val="FFFF6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7CEF644-59E7-4440-B539-0F8A4E07EAF7}">
  <a:tblStyle styleId="{27CEF644-59E7-4440-B539-0F8A4E07EAF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21" autoAdjust="0"/>
    <p:restoredTop sz="94660"/>
  </p:normalViewPr>
  <p:slideViewPr>
    <p:cSldViewPr snapToGrid="0">
      <p:cViewPr varScale="1">
        <p:scale>
          <a:sx n="83" d="100"/>
          <a:sy n="83" d="100"/>
        </p:scale>
        <p:origin x="456"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2" name="Google Shape;69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59817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90071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3" name="Google Shape;733;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25603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35ed75ccf_0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6" name="Google Shape;916;g35ed75ccf_0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6899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26192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3" name="Google Shape;733;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8228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03625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65406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97021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204842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userDrawn="1">
  <p:cSld name="TITLE">
    <p:bg>
      <p:bgPr>
        <a:solidFill>
          <a:schemeClr val="dk2"/>
        </a:solidFill>
        <a:effectLst/>
      </p:bgPr>
    </p:bg>
    <p:spTree>
      <p:nvGrpSpPr>
        <p:cNvPr id="1" name="Shape 20"/>
        <p:cNvGrpSpPr/>
        <p:nvPr/>
      </p:nvGrpSpPr>
      <p:grpSpPr>
        <a:xfrm>
          <a:off x="0" y="0"/>
          <a:ext cx="0" cy="0"/>
          <a:chOff x="0" y="0"/>
          <a:chExt cx="0" cy="0"/>
        </a:xfrm>
      </p:grpSpPr>
      <p:sp>
        <p:nvSpPr>
          <p:cNvPr id="21" name="Google Shape;21;p2"/>
          <p:cNvSpPr txBox="1">
            <a:spLocks noGrp="1"/>
          </p:cNvSpPr>
          <p:nvPr>
            <p:ph type="ctrTitle"/>
          </p:nvPr>
        </p:nvSpPr>
        <p:spPr>
          <a:xfrm>
            <a:off x="1886450" y="1639950"/>
            <a:ext cx="5371200" cy="1711200"/>
          </a:xfrm>
          <a:prstGeom prst="rect">
            <a:avLst/>
          </a:prstGeom>
        </p:spPr>
        <p:txBody>
          <a:bodyPr spcFirstLastPara="1" wrap="square" lIns="0" tIns="0" rIns="0" bIns="0" anchor="ctr" anchorCtr="0">
            <a:noAutofit/>
          </a:bodyPr>
          <a:lstStyle>
            <a:lvl1pPr lvl="0" algn="ctr" rtl="0">
              <a:lnSpc>
                <a:spcPct val="80000"/>
              </a:lnSpc>
              <a:spcBef>
                <a:spcPts val="0"/>
              </a:spcBef>
              <a:spcAft>
                <a:spcPts val="0"/>
              </a:spcAft>
              <a:buClr>
                <a:schemeClr val="lt1"/>
              </a:buClr>
              <a:buSzPts val="6000"/>
              <a:buNone/>
              <a:defRPr sz="6000">
                <a:solidFill>
                  <a:schemeClr val="lt1"/>
                </a:solidFill>
              </a:defRPr>
            </a:lvl1pPr>
            <a:lvl2pPr lvl="1" algn="ctr" rtl="0">
              <a:lnSpc>
                <a:spcPct val="80000"/>
              </a:lnSpc>
              <a:spcBef>
                <a:spcPts val="0"/>
              </a:spcBef>
              <a:spcAft>
                <a:spcPts val="0"/>
              </a:spcAft>
              <a:buClr>
                <a:schemeClr val="lt1"/>
              </a:buClr>
              <a:buSzPts val="6000"/>
              <a:buNone/>
              <a:defRPr sz="6000">
                <a:solidFill>
                  <a:schemeClr val="lt1"/>
                </a:solidFill>
              </a:defRPr>
            </a:lvl2pPr>
            <a:lvl3pPr lvl="2" algn="ctr" rtl="0">
              <a:lnSpc>
                <a:spcPct val="80000"/>
              </a:lnSpc>
              <a:spcBef>
                <a:spcPts val="0"/>
              </a:spcBef>
              <a:spcAft>
                <a:spcPts val="0"/>
              </a:spcAft>
              <a:buClr>
                <a:schemeClr val="lt1"/>
              </a:buClr>
              <a:buSzPts val="6000"/>
              <a:buNone/>
              <a:defRPr sz="6000">
                <a:solidFill>
                  <a:schemeClr val="lt1"/>
                </a:solidFill>
              </a:defRPr>
            </a:lvl3pPr>
            <a:lvl4pPr lvl="3" algn="ctr" rtl="0">
              <a:lnSpc>
                <a:spcPct val="80000"/>
              </a:lnSpc>
              <a:spcBef>
                <a:spcPts val="0"/>
              </a:spcBef>
              <a:spcAft>
                <a:spcPts val="0"/>
              </a:spcAft>
              <a:buClr>
                <a:schemeClr val="lt1"/>
              </a:buClr>
              <a:buSzPts val="6000"/>
              <a:buNone/>
              <a:defRPr sz="6000">
                <a:solidFill>
                  <a:schemeClr val="lt1"/>
                </a:solidFill>
              </a:defRPr>
            </a:lvl4pPr>
            <a:lvl5pPr lvl="4" algn="ctr" rtl="0">
              <a:lnSpc>
                <a:spcPct val="80000"/>
              </a:lnSpc>
              <a:spcBef>
                <a:spcPts val="0"/>
              </a:spcBef>
              <a:spcAft>
                <a:spcPts val="0"/>
              </a:spcAft>
              <a:buClr>
                <a:schemeClr val="lt1"/>
              </a:buClr>
              <a:buSzPts val="6000"/>
              <a:buNone/>
              <a:defRPr sz="6000">
                <a:solidFill>
                  <a:schemeClr val="lt1"/>
                </a:solidFill>
              </a:defRPr>
            </a:lvl5pPr>
            <a:lvl6pPr lvl="5" algn="ctr" rtl="0">
              <a:lnSpc>
                <a:spcPct val="80000"/>
              </a:lnSpc>
              <a:spcBef>
                <a:spcPts val="0"/>
              </a:spcBef>
              <a:spcAft>
                <a:spcPts val="0"/>
              </a:spcAft>
              <a:buClr>
                <a:schemeClr val="lt1"/>
              </a:buClr>
              <a:buSzPts val="6000"/>
              <a:buNone/>
              <a:defRPr sz="6000">
                <a:solidFill>
                  <a:schemeClr val="lt1"/>
                </a:solidFill>
              </a:defRPr>
            </a:lvl6pPr>
            <a:lvl7pPr lvl="6" algn="ctr" rtl="0">
              <a:lnSpc>
                <a:spcPct val="80000"/>
              </a:lnSpc>
              <a:spcBef>
                <a:spcPts val="0"/>
              </a:spcBef>
              <a:spcAft>
                <a:spcPts val="0"/>
              </a:spcAft>
              <a:buClr>
                <a:schemeClr val="lt1"/>
              </a:buClr>
              <a:buSzPts val="6000"/>
              <a:buNone/>
              <a:defRPr sz="6000">
                <a:solidFill>
                  <a:schemeClr val="lt1"/>
                </a:solidFill>
              </a:defRPr>
            </a:lvl7pPr>
            <a:lvl8pPr lvl="7" algn="ctr" rtl="0">
              <a:lnSpc>
                <a:spcPct val="80000"/>
              </a:lnSpc>
              <a:spcBef>
                <a:spcPts val="0"/>
              </a:spcBef>
              <a:spcAft>
                <a:spcPts val="0"/>
              </a:spcAft>
              <a:buClr>
                <a:schemeClr val="lt1"/>
              </a:buClr>
              <a:buSzPts val="6000"/>
              <a:buNone/>
              <a:defRPr sz="6000">
                <a:solidFill>
                  <a:schemeClr val="lt1"/>
                </a:solidFill>
              </a:defRPr>
            </a:lvl8pPr>
            <a:lvl9pPr lvl="8" algn="ctr" rtl="0">
              <a:lnSpc>
                <a:spcPct val="80000"/>
              </a:lnSpc>
              <a:spcBef>
                <a:spcPts val="0"/>
              </a:spcBef>
              <a:spcAft>
                <a:spcPts val="0"/>
              </a:spcAft>
              <a:buClr>
                <a:schemeClr val="lt1"/>
              </a:buClr>
              <a:buSzPts val="6000"/>
              <a:buNone/>
              <a:defRPr sz="6000">
                <a:solidFill>
                  <a:schemeClr val="lt1"/>
                </a:solidFill>
              </a:defRPr>
            </a:lvl9pPr>
          </a:lstStyle>
          <a:p>
            <a:endParaRPr dirty="0"/>
          </a:p>
        </p:txBody>
      </p:sp>
      <p:grpSp>
        <p:nvGrpSpPr>
          <p:cNvPr id="22" name="Google Shape;22;p2"/>
          <p:cNvGrpSpPr/>
          <p:nvPr/>
        </p:nvGrpSpPr>
        <p:grpSpPr>
          <a:xfrm>
            <a:off x="0" y="0"/>
            <a:ext cx="8985915" cy="5105385"/>
            <a:chOff x="-102714" y="-29987"/>
            <a:chExt cx="9076648" cy="5168497"/>
          </a:xfrm>
        </p:grpSpPr>
        <p:grpSp>
          <p:nvGrpSpPr>
            <p:cNvPr id="23" name="Google Shape;23;p2"/>
            <p:cNvGrpSpPr/>
            <p:nvPr/>
          </p:nvGrpSpPr>
          <p:grpSpPr>
            <a:xfrm>
              <a:off x="3892272" y="271731"/>
              <a:ext cx="509370" cy="704779"/>
              <a:chOff x="3892272" y="271731"/>
              <a:chExt cx="509370" cy="704779"/>
            </a:xfrm>
          </p:grpSpPr>
          <p:sp>
            <p:nvSpPr>
              <p:cNvPr id="24" name="Google Shape;24;p2"/>
              <p:cNvSpPr/>
              <p:nvPr/>
            </p:nvSpPr>
            <p:spPr>
              <a:xfrm>
                <a:off x="3892272" y="332896"/>
                <a:ext cx="425807" cy="385849"/>
              </a:xfrm>
              <a:custGeom>
                <a:avLst/>
                <a:gdLst/>
                <a:ahLst/>
                <a:cxnLst/>
                <a:rect l="l" t="t" r="r" b="b"/>
                <a:pathLst>
                  <a:path w="35017" h="31731" extrusionOk="0">
                    <a:moveTo>
                      <a:pt x="16911" y="1"/>
                    </a:moveTo>
                    <a:lnTo>
                      <a:pt x="15596" y="61"/>
                    </a:lnTo>
                    <a:lnTo>
                      <a:pt x="14282" y="240"/>
                    </a:lnTo>
                    <a:lnTo>
                      <a:pt x="13027" y="479"/>
                    </a:lnTo>
                    <a:lnTo>
                      <a:pt x="11772" y="837"/>
                    </a:lnTo>
                    <a:lnTo>
                      <a:pt x="10517" y="1256"/>
                    </a:lnTo>
                    <a:lnTo>
                      <a:pt x="9442" y="1734"/>
                    </a:lnTo>
                    <a:lnTo>
                      <a:pt x="8366" y="2331"/>
                    </a:lnTo>
                    <a:lnTo>
                      <a:pt x="7350" y="2989"/>
                    </a:lnTo>
                    <a:lnTo>
                      <a:pt x="6454" y="3706"/>
                    </a:lnTo>
                    <a:lnTo>
                      <a:pt x="5558" y="4542"/>
                    </a:lnTo>
                    <a:lnTo>
                      <a:pt x="4721" y="5379"/>
                    </a:lnTo>
                    <a:lnTo>
                      <a:pt x="3944" y="6275"/>
                    </a:lnTo>
                    <a:lnTo>
                      <a:pt x="3227" y="7231"/>
                    </a:lnTo>
                    <a:lnTo>
                      <a:pt x="2570" y="8247"/>
                    </a:lnTo>
                    <a:lnTo>
                      <a:pt x="2032" y="9323"/>
                    </a:lnTo>
                    <a:lnTo>
                      <a:pt x="1494" y="10398"/>
                    </a:lnTo>
                    <a:lnTo>
                      <a:pt x="1076" y="11534"/>
                    </a:lnTo>
                    <a:lnTo>
                      <a:pt x="717" y="12669"/>
                    </a:lnTo>
                    <a:lnTo>
                      <a:pt x="419" y="13804"/>
                    </a:lnTo>
                    <a:lnTo>
                      <a:pt x="180" y="14999"/>
                    </a:lnTo>
                    <a:lnTo>
                      <a:pt x="60" y="16194"/>
                    </a:lnTo>
                    <a:lnTo>
                      <a:pt x="0" y="17569"/>
                    </a:lnTo>
                    <a:lnTo>
                      <a:pt x="60" y="18824"/>
                    </a:lnTo>
                    <a:lnTo>
                      <a:pt x="180" y="20079"/>
                    </a:lnTo>
                    <a:lnTo>
                      <a:pt x="478" y="21274"/>
                    </a:lnTo>
                    <a:lnTo>
                      <a:pt x="837" y="22349"/>
                    </a:lnTo>
                    <a:lnTo>
                      <a:pt x="1315" y="23425"/>
                    </a:lnTo>
                    <a:lnTo>
                      <a:pt x="1853" y="24441"/>
                    </a:lnTo>
                    <a:lnTo>
                      <a:pt x="2510" y="25457"/>
                    </a:lnTo>
                    <a:lnTo>
                      <a:pt x="3287" y="26353"/>
                    </a:lnTo>
                    <a:lnTo>
                      <a:pt x="4064" y="27189"/>
                    </a:lnTo>
                    <a:lnTo>
                      <a:pt x="4960" y="27966"/>
                    </a:lnTo>
                    <a:lnTo>
                      <a:pt x="5976" y="28683"/>
                    </a:lnTo>
                    <a:lnTo>
                      <a:pt x="6992" y="29281"/>
                    </a:lnTo>
                    <a:lnTo>
                      <a:pt x="8127" y="29878"/>
                    </a:lnTo>
                    <a:lnTo>
                      <a:pt x="9322" y="30356"/>
                    </a:lnTo>
                    <a:lnTo>
                      <a:pt x="10517" y="30834"/>
                    </a:lnTo>
                    <a:lnTo>
                      <a:pt x="11892" y="31193"/>
                    </a:lnTo>
                    <a:lnTo>
                      <a:pt x="13206" y="31492"/>
                    </a:lnTo>
                    <a:lnTo>
                      <a:pt x="14581" y="31671"/>
                    </a:lnTo>
                    <a:lnTo>
                      <a:pt x="16015" y="31731"/>
                    </a:lnTo>
                    <a:lnTo>
                      <a:pt x="17389" y="31671"/>
                    </a:lnTo>
                    <a:lnTo>
                      <a:pt x="18763" y="31552"/>
                    </a:lnTo>
                    <a:lnTo>
                      <a:pt x="20138" y="31313"/>
                    </a:lnTo>
                    <a:lnTo>
                      <a:pt x="21452" y="30954"/>
                    </a:lnTo>
                    <a:lnTo>
                      <a:pt x="22110" y="30715"/>
                    </a:lnTo>
                    <a:lnTo>
                      <a:pt x="22767" y="30476"/>
                    </a:lnTo>
                    <a:lnTo>
                      <a:pt x="24022" y="29878"/>
                    </a:lnTo>
                    <a:lnTo>
                      <a:pt x="25217" y="29161"/>
                    </a:lnTo>
                    <a:lnTo>
                      <a:pt x="26293" y="28385"/>
                    </a:lnTo>
                    <a:lnTo>
                      <a:pt x="27428" y="27548"/>
                    </a:lnTo>
                    <a:lnTo>
                      <a:pt x="28444" y="26652"/>
                    </a:lnTo>
                    <a:lnTo>
                      <a:pt x="30476" y="24739"/>
                    </a:lnTo>
                    <a:lnTo>
                      <a:pt x="31013" y="24261"/>
                    </a:lnTo>
                    <a:lnTo>
                      <a:pt x="31551" y="23664"/>
                    </a:lnTo>
                    <a:lnTo>
                      <a:pt x="32029" y="23126"/>
                    </a:lnTo>
                    <a:lnTo>
                      <a:pt x="32447" y="22529"/>
                    </a:lnTo>
                    <a:lnTo>
                      <a:pt x="32866" y="21931"/>
                    </a:lnTo>
                    <a:lnTo>
                      <a:pt x="33224" y="21333"/>
                    </a:lnTo>
                    <a:lnTo>
                      <a:pt x="33523" y="20676"/>
                    </a:lnTo>
                    <a:lnTo>
                      <a:pt x="33822" y="20019"/>
                    </a:lnTo>
                    <a:lnTo>
                      <a:pt x="34360" y="18704"/>
                    </a:lnTo>
                    <a:lnTo>
                      <a:pt x="34718" y="17390"/>
                    </a:lnTo>
                    <a:lnTo>
                      <a:pt x="34957" y="16015"/>
                    </a:lnTo>
                    <a:lnTo>
                      <a:pt x="35017" y="14641"/>
                    </a:lnTo>
                    <a:lnTo>
                      <a:pt x="35017" y="13924"/>
                    </a:lnTo>
                    <a:lnTo>
                      <a:pt x="34957" y="13266"/>
                    </a:lnTo>
                    <a:lnTo>
                      <a:pt x="34838" y="12549"/>
                    </a:lnTo>
                    <a:lnTo>
                      <a:pt x="34718" y="11892"/>
                    </a:lnTo>
                    <a:lnTo>
                      <a:pt x="34599" y="11235"/>
                    </a:lnTo>
                    <a:lnTo>
                      <a:pt x="34360" y="10577"/>
                    </a:lnTo>
                    <a:lnTo>
                      <a:pt x="34121" y="9920"/>
                    </a:lnTo>
                    <a:lnTo>
                      <a:pt x="33882" y="9263"/>
                    </a:lnTo>
                    <a:lnTo>
                      <a:pt x="33583" y="8606"/>
                    </a:lnTo>
                    <a:lnTo>
                      <a:pt x="33224" y="8008"/>
                    </a:lnTo>
                    <a:lnTo>
                      <a:pt x="32806" y="7410"/>
                    </a:lnTo>
                    <a:lnTo>
                      <a:pt x="32388" y="6813"/>
                    </a:lnTo>
                    <a:lnTo>
                      <a:pt x="31910" y="6275"/>
                    </a:lnTo>
                    <a:lnTo>
                      <a:pt x="31432" y="5737"/>
                    </a:lnTo>
                    <a:lnTo>
                      <a:pt x="30894" y="5200"/>
                    </a:lnTo>
                    <a:lnTo>
                      <a:pt x="30296" y="4721"/>
                    </a:lnTo>
                    <a:lnTo>
                      <a:pt x="29280" y="3945"/>
                    </a:lnTo>
                    <a:lnTo>
                      <a:pt x="28205" y="3228"/>
                    </a:lnTo>
                    <a:lnTo>
                      <a:pt x="27069" y="2570"/>
                    </a:lnTo>
                    <a:lnTo>
                      <a:pt x="25874" y="1973"/>
                    </a:lnTo>
                    <a:lnTo>
                      <a:pt x="24679" y="1435"/>
                    </a:lnTo>
                    <a:lnTo>
                      <a:pt x="23424" y="1017"/>
                    </a:lnTo>
                    <a:lnTo>
                      <a:pt x="22170" y="658"/>
                    </a:lnTo>
                    <a:lnTo>
                      <a:pt x="20855" y="359"/>
                    </a:lnTo>
                    <a:lnTo>
                      <a:pt x="19540" y="180"/>
                    </a:lnTo>
                    <a:lnTo>
                      <a:pt x="18226" y="61"/>
                    </a:lnTo>
                    <a:lnTo>
                      <a:pt x="1691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25;p2"/>
              <p:cNvSpPr/>
              <p:nvPr/>
            </p:nvSpPr>
            <p:spPr>
              <a:xfrm>
                <a:off x="3901992" y="271731"/>
                <a:ext cx="499650" cy="704779"/>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26" name="Google Shape;26;p2"/>
            <p:cNvGrpSpPr/>
            <p:nvPr/>
          </p:nvGrpSpPr>
          <p:grpSpPr>
            <a:xfrm>
              <a:off x="-102714" y="4284738"/>
              <a:ext cx="601266" cy="549535"/>
              <a:chOff x="8141510" y="4631675"/>
              <a:chExt cx="601266" cy="549535"/>
            </a:xfrm>
          </p:grpSpPr>
          <p:sp>
            <p:nvSpPr>
              <p:cNvPr id="27" name="Google Shape;27;p2"/>
              <p:cNvSpPr/>
              <p:nvPr/>
            </p:nvSpPr>
            <p:spPr>
              <a:xfrm>
                <a:off x="8158724" y="4646275"/>
                <a:ext cx="511423" cy="463431"/>
              </a:xfrm>
              <a:custGeom>
                <a:avLst/>
                <a:gdLst/>
                <a:ahLst/>
                <a:cxnLst/>
                <a:rect l="l" t="t" r="r" b="b"/>
                <a:pathLst>
                  <a:path w="35017" h="31731" extrusionOk="0">
                    <a:moveTo>
                      <a:pt x="16911" y="1"/>
                    </a:moveTo>
                    <a:lnTo>
                      <a:pt x="15596" y="61"/>
                    </a:lnTo>
                    <a:lnTo>
                      <a:pt x="14282" y="240"/>
                    </a:lnTo>
                    <a:lnTo>
                      <a:pt x="13027" y="479"/>
                    </a:lnTo>
                    <a:lnTo>
                      <a:pt x="11772" y="837"/>
                    </a:lnTo>
                    <a:lnTo>
                      <a:pt x="10517" y="1256"/>
                    </a:lnTo>
                    <a:lnTo>
                      <a:pt x="9442" y="1734"/>
                    </a:lnTo>
                    <a:lnTo>
                      <a:pt x="8366" y="2331"/>
                    </a:lnTo>
                    <a:lnTo>
                      <a:pt x="7350" y="2989"/>
                    </a:lnTo>
                    <a:lnTo>
                      <a:pt x="6454" y="3706"/>
                    </a:lnTo>
                    <a:lnTo>
                      <a:pt x="5558" y="4542"/>
                    </a:lnTo>
                    <a:lnTo>
                      <a:pt x="4721" y="5379"/>
                    </a:lnTo>
                    <a:lnTo>
                      <a:pt x="3944" y="6275"/>
                    </a:lnTo>
                    <a:lnTo>
                      <a:pt x="3227" y="7231"/>
                    </a:lnTo>
                    <a:lnTo>
                      <a:pt x="2570" y="8247"/>
                    </a:lnTo>
                    <a:lnTo>
                      <a:pt x="2032" y="9323"/>
                    </a:lnTo>
                    <a:lnTo>
                      <a:pt x="1494" y="10398"/>
                    </a:lnTo>
                    <a:lnTo>
                      <a:pt x="1076" y="11534"/>
                    </a:lnTo>
                    <a:lnTo>
                      <a:pt x="717" y="12669"/>
                    </a:lnTo>
                    <a:lnTo>
                      <a:pt x="419" y="13804"/>
                    </a:lnTo>
                    <a:lnTo>
                      <a:pt x="180" y="14999"/>
                    </a:lnTo>
                    <a:lnTo>
                      <a:pt x="60" y="16194"/>
                    </a:lnTo>
                    <a:lnTo>
                      <a:pt x="0" y="17569"/>
                    </a:lnTo>
                    <a:lnTo>
                      <a:pt x="60" y="18824"/>
                    </a:lnTo>
                    <a:lnTo>
                      <a:pt x="180" y="20079"/>
                    </a:lnTo>
                    <a:lnTo>
                      <a:pt x="478" y="21274"/>
                    </a:lnTo>
                    <a:lnTo>
                      <a:pt x="837" y="22349"/>
                    </a:lnTo>
                    <a:lnTo>
                      <a:pt x="1315" y="23425"/>
                    </a:lnTo>
                    <a:lnTo>
                      <a:pt x="1853" y="24441"/>
                    </a:lnTo>
                    <a:lnTo>
                      <a:pt x="2510" y="25457"/>
                    </a:lnTo>
                    <a:lnTo>
                      <a:pt x="3287" y="26353"/>
                    </a:lnTo>
                    <a:lnTo>
                      <a:pt x="4064" y="27189"/>
                    </a:lnTo>
                    <a:lnTo>
                      <a:pt x="4960" y="27966"/>
                    </a:lnTo>
                    <a:lnTo>
                      <a:pt x="5976" y="28683"/>
                    </a:lnTo>
                    <a:lnTo>
                      <a:pt x="6992" y="29281"/>
                    </a:lnTo>
                    <a:lnTo>
                      <a:pt x="8127" y="29878"/>
                    </a:lnTo>
                    <a:lnTo>
                      <a:pt x="9322" y="30356"/>
                    </a:lnTo>
                    <a:lnTo>
                      <a:pt x="10517" y="30834"/>
                    </a:lnTo>
                    <a:lnTo>
                      <a:pt x="11892" y="31193"/>
                    </a:lnTo>
                    <a:lnTo>
                      <a:pt x="13206" y="31492"/>
                    </a:lnTo>
                    <a:lnTo>
                      <a:pt x="14581" y="31671"/>
                    </a:lnTo>
                    <a:lnTo>
                      <a:pt x="16015" y="31731"/>
                    </a:lnTo>
                    <a:lnTo>
                      <a:pt x="17389" y="31671"/>
                    </a:lnTo>
                    <a:lnTo>
                      <a:pt x="18763" y="31552"/>
                    </a:lnTo>
                    <a:lnTo>
                      <a:pt x="20138" y="31313"/>
                    </a:lnTo>
                    <a:lnTo>
                      <a:pt x="21452" y="30954"/>
                    </a:lnTo>
                    <a:lnTo>
                      <a:pt x="22110" y="30715"/>
                    </a:lnTo>
                    <a:lnTo>
                      <a:pt x="22767" y="30476"/>
                    </a:lnTo>
                    <a:lnTo>
                      <a:pt x="24022" y="29878"/>
                    </a:lnTo>
                    <a:lnTo>
                      <a:pt x="25217" y="29161"/>
                    </a:lnTo>
                    <a:lnTo>
                      <a:pt x="26293" y="28385"/>
                    </a:lnTo>
                    <a:lnTo>
                      <a:pt x="27428" y="27548"/>
                    </a:lnTo>
                    <a:lnTo>
                      <a:pt x="28444" y="26652"/>
                    </a:lnTo>
                    <a:lnTo>
                      <a:pt x="30476" y="24739"/>
                    </a:lnTo>
                    <a:lnTo>
                      <a:pt x="31013" y="24261"/>
                    </a:lnTo>
                    <a:lnTo>
                      <a:pt x="31551" y="23664"/>
                    </a:lnTo>
                    <a:lnTo>
                      <a:pt x="32029" y="23126"/>
                    </a:lnTo>
                    <a:lnTo>
                      <a:pt x="32447" y="22529"/>
                    </a:lnTo>
                    <a:lnTo>
                      <a:pt x="32866" y="21931"/>
                    </a:lnTo>
                    <a:lnTo>
                      <a:pt x="33224" y="21333"/>
                    </a:lnTo>
                    <a:lnTo>
                      <a:pt x="33523" y="20676"/>
                    </a:lnTo>
                    <a:lnTo>
                      <a:pt x="33822" y="20019"/>
                    </a:lnTo>
                    <a:lnTo>
                      <a:pt x="34360" y="18704"/>
                    </a:lnTo>
                    <a:lnTo>
                      <a:pt x="34718" y="17390"/>
                    </a:lnTo>
                    <a:lnTo>
                      <a:pt x="34957" y="16015"/>
                    </a:lnTo>
                    <a:lnTo>
                      <a:pt x="35017" y="14641"/>
                    </a:lnTo>
                    <a:lnTo>
                      <a:pt x="35017" y="13924"/>
                    </a:lnTo>
                    <a:lnTo>
                      <a:pt x="34957" y="13266"/>
                    </a:lnTo>
                    <a:lnTo>
                      <a:pt x="34838" y="12549"/>
                    </a:lnTo>
                    <a:lnTo>
                      <a:pt x="34718" y="11892"/>
                    </a:lnTo>
                    <a:lnTo>
                      <a:pt x="34599" y="11235"/>
                    </a:lnTo>
                    <a:lnTo>
                      <a:pt x="34360" y="10577"/>
                    </a:lnTo>
                    <a:lnTo>
                      <a:pt x="34121" y="9920"/>
                    </a:lnTo>
                    <a:lnTo>
                      <a:pt x="33882" y="9263"/>
                    </a:lnTo>
                    <a:lnTo>
                      <a:pt x="33583" y="8606"/>
                    </a:lnTo>
                    <a:lnTo>
                      <a:pt x="33224" y="8008"/>
                    </a:lnTo>
                    <a:lnTo>
                      <a:pt x="32806" y="7410"/>
                    </a:lnTo>
                    <a:lnTo>
                      <a:pt x="32388" y="6813"/>
                    </a:lnTo>
                    <a:lnTo>
                      <a:pt x="31910" y="6275"/>
                    </a:lnTo>
                    <a:lnTo>
                      <a:pt x="31432" y="5737"/>
                    </a:lnTo>
                    <a:lnTo>
                      <a:pt x="30894" y="5200"/>
                    </a:lnTo>
                    <a:lnTo>
                      <a:pt x="30296" y="4721"/>
                    </a:lnTo>
                    <a:lnTo>
                      <a:pt x="29280" y="3945"/>
                    </a:lnTo>
                    <a:lnTo>
                      <a:pt x="28205" y="3228"/>
                    </a:lnTo>
                    <a:lnTo>
                      <a:pt x="27069" y="2570"/>
                    </a:lnTo>
                    <a:lnTo>
                      <a:pt x="25874" y="1973"/>
                    </a:lnTo>
                    <a:lnTo>
                      <a:pt x="24679" y="1435"/>
                    </a:lnTo>
                    <a:lnTo>
                      <a:pt x="23424" y="1017"/>
                    </a:lnTo>
                    <a:lnTo>
                      <a:pt x="22170" y="658"/>
                    </a:lnTo>
                    <a:lnTo>
                      <a:pt x="20855" y="359"/>
                    </a:lnTo>
                    <a:lnTo>
                      <a:pt x="19540" y="180"/>
                    </a:lnTo>
                    <a:lnTo>
                      <a:pt x="18226" y="61"/>
                    </a:lnTo>
                    <a:lnTo>
                      <a:pt x="1691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28;p2"/>
              <p:cNvSpPr/>
              <p:nvPr/>
            </p:nvSpPr>
            <p:spPr>
              <a:xfrm>
                <a:off x="8141510" y="4631675"/>
                <a:ext cx="601266" cy="549535"/>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30" name="Google Shape;30;p2"/>
            <p:cNvGrpSpPr/>
            <p:nvPr/>
          </p:nvGrpSpPr>
          <p:grpSpPr>
            <a:xfrm>
              <a:off x="968652" y="3696885"/>
              <a:ext cx="565312" cy="602473"/>
              <a:chOff x="813652" y="3801560"/>
              <a:chExt cx="565312" cy="602473"/>
            </a:xfrm>
          </p:grpSpPr>
          <p:sp>
            <p:nvSpPr>
              <p:cNvPr id="31" name="Google Shape;31;p2"/>
              <p:cNvSpPr/>
              <p:nvPr/>
            </p:nvSpPr>
            <p:spPr>
              <a:xfrm rot="6264782">
                <a:off x="849950" y="3919090"/>
                <a:ext cx="380679" cy="370162"/>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32;p2"/>
              <p:cNvSpPr/>
              <p:nvPr/>
            </p:nvSpPr>
            <p:spPr>
              <a:xfrm rot="-1974315">
                <a:off x="996275" y="3825647"/>
                <a:ext cx="252371" cy="554298"/>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3" name="Google Shape;33;p2"/>
            <p:cNvSpPr/>
            <p:nvPr/>
          </p:nvSpPr>
          <p:spPr>
            <a:xfrm>
              <a:off x="4101001" y="4649180"/>
              <a:ext cx="376856" cy="254902"/>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 name="Google Shape;34;p2"/>
            <p:cNvSpPr/>
            <p:nvPr/>
          </p:nvSpPr>
          <p:spPr>
            <a:xfrm>
              <a:off x="8091625" y="928248"/>
              <a:ext cx="485245" cy="329049"/>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 name="Google Shape;35;p2"/>
            <p:cNvSpPr/>
            <p:nvPr/>
          </p:nvSpPr>
          <p:spPr>
            <a:xfrm rot="3971375">
              <a:off x="3138581" y="4622816"/>
              <a:ext cx="362909" cy="668479"/>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6" name="Google Shape;36;p2"/>
            <p:cNvSpPr/>
            <p:nvPr/>
          </p:nvSpPr>
          <p:spPr>
            <a:xfrm rot="-3375824">
              <a:off x="8508205" y="4088864"/>
              <a:ext cx="623152" cy="166730"/>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 name="Google Shape;37;p2"/>
            <p:cNvSpPr/>
            <p:nvPr/>
          </p:nvSpPr>
          <p:spPr>
            <a:xfrm rot="3011666">
              <a:off x="3210524" y="657803"/>
              <a:ext cx="199800" cy="513948"/>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 name="Google Shape;38;p2"/>
            <p:cNvSpPr/>
            <p:nvPr/>
          </p:nvSpPr>
          <p:spPr>
            <a:xfrm rot="2196195">
              <a:off x="6146037" y="407085"/>
              <a:ext cx="248001" cy="64914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9" name="Google Shape;39;p2"/>
            <p:cNvGrpSpPr/>
            <p:nvPr/>
          </p:nvGrpSpPr>
          <p:grpSpPr>
            <a:xfrm>
              <a:off x="5498423" y="4613124"/>
              <a:ext cx="345543" cy="357010"/>
              <a:chOff x="7595186" y="4010311"/>
              <a:chExt cx="345543" cy="357010"/>
            </a:xfrm>
          </p:grpSpPr>
          <p:sp>
            <p:nvSpPr>
              <p:cNvPr id="40" name="Google Shape;40;p2"/>
              <p:cNvSpPr/>
              <p:nvPr/>
            </p:nvSpPr>
            <p:spPr>
              <a:xfrm rot="1226546">
                <a:off x="7620431" y="4055864"/>
                <a:ext cx="320298" cy="311457"/>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1" name="Google Shape;41;p2"/>
              <p:cNvSpPr/>
              <p:nvPr/>
            </p:nvSpPr>
            <p:spPr>
              <a:xfrm rot="9911830">
                <a:off x="7595186" y="4010311"/>
                <a:ext cx="338915" cy="323847"/>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42" name="Google Shape;42;p2"/>
            <p:cNvGrpSpPr/>
            <p:nvPr/>
          </p:nvGrpSpPr>
          <p:grpSpPr>
            <a:xfrm>
              <a:off x="531862" y="250021"/>
              <a:ext cx="557022" cy="619823"/>
              <a:chOff x="531862" y="250021"/>
              <a:chExt cx="557022" cy="619823"/>
            </a:xfrm>
          </p:grpSpPr>
          <p:sp>
            <p:nvSpPr>
              <p:cNvPr id="43" name="Google Shape;43;p2"/>
              <p:cNvSpPr/>
              <p:nvPr/>
            </p:nvSpPr>
            <p:spPr>
              <a:xfrm>
                <a:off x="676827" y="376200"/>
                <a:ext cx="316843" cy="320881"/>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 name="Google Shape;44;p2"/>
              <p:cNvSpPr/>
              <p:nvPr/>
            </p:nvSpPr>
            <p:spPr>
              <a:xfrm>
                <a:off x="531862" y="250021"/>
                <a:ext cx="557022" cy="619823"/>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5" name="Google Shape;45;p2"/>
            <p:cNvSpPr/>
            <p:nvPr/>
          </p:nvSpPr>
          <p:spPr>
            <a:xfrm>
              <a:off x="1569625" y="4338329"/>
              <a:ext cx="556337" cy="631409"/>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6" name="Google Shape;46;p2"/>
            <p:cNvSpPr/>
            <p:nvPr/>
          </p:nvSpPr>
          <p:spPr>
            <a:xfrm rot="20617192">
              <a:off x="7888730" y="4515408"/>
              <a:ext cx="701993" cy="567693"/>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 name="Google Shape;47;p2"/>
            <p:cNvSpPr/>
            <p:nvPr/>
          </p:nvSpPr>
          <p:spPr>
            <a:xfrm rot="1185294">
              <a:off x="4877724" y="3979980"/>
              <a:ext cx="616478" cy="671778"/>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 name="Google Shape;48;p2"/>
            <p:cNvSpPr/>
            <p:nvPr/>
          </p:nvSpPr>
          <p:spPr>
            <a:xfrm>
              <a:off x="1393062" y="748927"/>
              <a:ext cx="579203" cy="652168"/>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9" name="Google Shape;49;p2"/>
            <p:cNvSpPr/>
            <p:nvPr/>
          </p:nvSpPr>
          <p:spPr>
            <a:xfrm>
              <a:off x="7627716" y="2920395"/>
              <a:ext cx="716315" cy="573888"/>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0" name="Google Shape;50;p2"/>
            <p:cNvSpPr/>
            <p:nvPr/>
          </p:nvSpPr>
          <p:spPr>
            <a:xfrm>
              <a:off x="8519728" y="1600433"/>
              <a:ext cx="454206" cy="406096"/>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2" name="Google Shape;52;p2"/>
            <p:cNvSpPr/>
            <p:nvPr/>
          </p:nvSpPr>
          <p:spPr>
            <a:xfrm>
              <a:off x="5967653" y="4022070"/>
              <a:ext cx="712864" cy="419317"/>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3" name="Google Shape;53;p2"/>
            <p:cNvGrpSpPr/>
            <p:nvPr/>
          </p:nvGrpSpPr>
          <p:grpSpPr>
            <a:xfrm rot="891035">
              <a:off x="724928" y="1814899"/>
              <a:ext cx="657771" cy="386113"/>
              <a:chOff x="1035132" y="1619439"/>
              <a:chExt cx="657769" cy="386112"/>
            </a:xfrm>
          </p:grpSpPr>
          <p:sp>
            <p:nvSpPr>
              <p:cNvPr id="54" name="Google Shape;54;p2"/>
              <p:cNvSpPr/>
              <p:nvPr/>
            </p:nvSpPr>
            <p:spPr>
              <a:xfrm>
                <a:off x="1035132" y="1619439"/>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5" name="Google Shape;55;p2"/>
              <p:cNvSpPr/>
              <p:nvPr/>
            </p:nvSpPr>
            <p:spPr>
              <a:xfrm>
                <a:off x="1274717" y="1775735"/>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56" name="Google Shape;56;p2"/>
            <p:cNvSpPr/>
            <p:nvPr/>
          </p:nvSpPr>
          <p:spPr>
            <a:xfrm rot="-1696692">
              <a:off x="7441723" y="1525254"/>
              <a:ext cx="760522" cy="200454"/>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 name="Google Shape;57;p2"/>
            <p:cNvSpPr/>
            <p:nvPr/>
          </p:nvSpPr>
          <p:spPr>
            <a:xfrm>
              <a:off x="93596" y="2341071"/>
              <a:ext cx="665135" cy="522113"/>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8" name="Google Shape;58;p2"/>
            <p:cNvGrpSpPr/>
            <p:nvPr/>
          </p:nvGrpSpPr>
          <p:grpSpPr>
            <a:xfrm>
              <a:off x="346827" y="3411153"/>
              <a:ext cx="376916" cy="455685"/>
              <a:chOff x="1010452" y="1144365"/>
              <a:chExt cx="376916" cy="455685"/>
            </a:xfrm>
          </p:grpSpPr>
          <p:sp>
            <p:nvSpPr>
              <p:cNvPr id="59" name="Google Shape;59;p2"/>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 name="Google Shape;60;p2"/>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61" name="Google Shape;61;p2"/>
            <p:cNvGrpSpPr/>
            <p:nvPr/>
          </p:nvGrpSpPr>
          <p:grpSpPr>
            <a:xfrm>
              <a:off x="7439637" y="3918577"/>
              <a:ext cx="503800" cy="507307"/>
              <a:chOff x="7439637" y="3918577"/>
              <a:chExt cx="503800" cy="507307"/>
            </a:xfrm>
          </p:grpSpPr>
          <p:sp>
            <p:nvSpPr>
              <p:cNvPr id="62" name="Google Shape;62;p2"/>
              <p:cNvSpPr/>
              <p:nvPr/>
            </p:nvSpPr>
            <p:spPr>
              <a:xfrm>
                <a:off x="7547126" y="4133375"/>
                <a:ext cx="332324" cy="292506"/>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3" name="Google Shape;63;p2"/>
              <p:cNvSpPr/>
              <p:nvPr/>
            </p:nvSpPr>
            <p:spPr>
              <a:xfrm rot="-1109260">
                <a:off x="7493180" y="3971096"/>
                <a:ext cx="396713" cy="402269"/>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64" name="Google Shape;64;p2"/>
            <p:cNvSpPr/>
            <p:nvPr/>
          </p:nvSpPr>
          <p:spPr>
            <a:xfrm>
              <a:off x="6255960" y="791694"/>
              <a:ext cx="453103" cy="511439"/>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5" name="Google Shape;65;p2"/>
            <p:cNvSpPr/>
            <p:nvPr/>
          </p:nvSpPr>
          <p:spPr>
            <a:xfrm rot="1799564">
              <a:off x="7155158" y="4556613"/>
              <a:ext cx="351219" cy="440001"/>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66" name="Google Shape;66;p2"/>
            <p:cNvGrpSpPr/>
            <p:nvPr/>
          </p:nvGrpSpPr>
          <p:grpSpPr>
            <a:xfrm>
              <a:off x="7131773" y="552356"/>
              <a:ext cx="289739" cy="456235"/>
              <a:chOff x="4631510" y="658869"/>
              <a:chExt cx="289739" cy="456235"/>
            </a:xfrm>
          </p:grpSpPr>
          <p:sp>
            <p:nvSpPr>
              <p:cNvPr id="67" name="Google Shape;67;p2"/>
              <p:cNvSpPr/>
              <p:nvPr/>
            </p:nvSpPr>
            <p:spPr>
              <a:xfrm rot="21060266">
                <a:off x="4665476" y="719528"/>
                <a:ext cx="216728" cy="210745"/>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 name="Google Shape;68;p2"/>
              <p:cNvSpPr/>
              <p:nvPr/>
            </p:nvSpPr>
            <p:spPr>
              <a:xfrm>
                <a:off x="4631510" y="658869"/>
                <a:ext cx="289739" cy="45623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70" name="Google Shape;70;p2"/>
            <p:cNvSpPr/>
            <p:nvPr/>
          </p:nvSpPr>
          <p:spPr>
            <a:xfrm>
              <a:off x="4981978" y="271723"/>
              <a:ext cx="738779" cy="460515"/>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71" name="Google Shape;71;p2"/>
            <p:cNvGrpSpPr/>
            <p:nvPr/>
          </p:nvGrpSpPr>
          <p:grpSpPr>
            <a:xfrm>
              <a:off x="7801268" y="2011644"/>
              <a:ext cx="583849" cy="670195"/>
              <a:chOff x="7801268" y="2011644"/>
              <a:chExt cx="583849" cy="670195"/>
            </a:xfrm>
          </p:grpSpPr>
          <p:sp>
            <p:nvSpPr>
              <p:cNvPr id="72" name="Google Shape;72;p2"/>
              <p:cNvSpPr/>
              <p:nvPr/>
            </p:nvSpPr>
            <p:spPr>
              <a:xfrm rot="6678441">
                <a:off x="7840657" y="2123048"/>
                <a:ext cx="518922" cy="409425"/>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3" name="Google Shape;73;p2"/>
              <p:cNvSpPr/>
              <p:nvPr/>
            </p:nvSpPr>
            <p:spPr>
              <a:xfrm rot="-1245048">
                <a:off x="7884626" y="2097617"/>
                <a:ext cx="363919" cy="537176"/>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74" name="Google Shape;74;p2"/>
            <p:cNvGrpSpPr/>
            <p:nvPr/>
          </p:nvGrpSpPr>
          <p:grpSpPr>
            <a:xfrm>
              <a:off x="286734" y="1360788"/>
              <a:ext cx="437027" cy="515682"/>
              <a:chOff x="286734" y="1360788"/>
              <a:chExt cx="437027" cy="515682"/>
            </a:xfrm>
          </p:grpSpPr>
          <p:sp>
            <p:nvSpPr>
              <p:cNvPr id="75" name="Google Shape;75;p2"/>
              <p:cNvSpPr/>
              <p:nvPr/>
            </p:nvSpPr>
            <p:spPr>
              <a:xfrm>
                <a:off x="286734" y="1396113"/>
                <a:ext cx="288826" cy="292506"/>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6" name="Google Shape;76;p2"/>
              <p:cNvSpPr/>
              <p:nvPr/>
            </p:nvSpPr>
            <p:spPr>
              <a:xfrm>
                <a:off x="313599" y="1360788"/>
                <a:ext cx="410163" cy="515682"/>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77" name="Google Shape;77;p2"/>
            <p:cNvSpPr/>
            <p:nvPr/>
          </p:nvSpPr>
          <p:spPr>
            <a:xfrm>
              <a:off x="2602196" y="4409741"/>
              <a:ext cx="455682" cy="43272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78" name="Google Shape;78;p2"/>
            <p:cNvSpPr/>
            <p:nvPr/>
          </p:nvSpPr>
          <p:spPr>
            <a:xfrm>
              <a:off x="933400" y="1069738"/>
              <a:ext cx="175646" cy="373020"/>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79" name="Google Shape;79;p2"/>
            <p:cNvSpPr/>
            <p:nvPr/>
          </p:nvSpPr>
          <p:spPr>
            <a:xfrm>
              <a:off x="8204352" y="3801552"/>
              <a:ext cx="240787" cy="203050"/>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81" name="Google Shape;81;p2"/>
            <p:cNvGrpSpPr/>
            <p:nvPr/>
          </p:nvGrpSpPr>
          <p:grpSpPr>
            <a:xfrm>
              <a:off x="8513660" y="3302879"/>
              <a:ext cx="236955" cy="230580"/>
              <a:chOff x="1624551" y="3598880"/>
              <a:chExt cx="236955" cy="230580"/>
            </a:xfrm>
          </p:grpSpPr>
          <p:sp>
            <p:nvSpPr>
              <p:cNvPr id="82" name="Google Shape;82;p2"/>
              <p:cNvSpPr/>
              <p:nvPr/>
            </p:nvSpPr>
            <p:spPr>
              <a:xfrm>
                <a:off x="1624551" y="3598880"/>
                <a:ext cx="224786" cy="227651"/>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3" name="Google Shape;83;p2"/>
              <p:cNvSpPr/>
              <p:nvPr/>
            </p:nvSpPr>
            <p:spPr>
              <a:xfrm>
                <a:off x="1625368" y="3599553"/>
                <a:ext cx="236138" cy="229907"/>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84" name="Google Shape;84;p2"/>
            <p:cNvGrpSpPr/>
            <p:nvPr/>
          </p:nvGrpSpPr>
          <p:grpSpPr>
            <a:xfrm>
              <a:off x="3715510" y="4079275"/>
              <a:ext cx="277283" cy="471718"/>
              <a:chOff x="3715510" y="4079275"/>
              <a:chExt cx="277283" cy="471718"/>
            </a:xfrm>
          </p:grpSpPr>
          <p:sp>
            <p:nvSpPr>
              <p:cNvPr id="85" name="Google Shape;85;p2"/>
              <p:cNvSpPr/>
              <p:nvPr/>
            </p:nvSpPr>
            <p:spPr>
              <a:xfrm rot="5542319">
                <a:off x="3711575" y="4232994"/>
                <a:ext cx="285154" cy="277283"/>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6" name="Google Shape;86;p2"/>
              <p:cNvSpPr/>
              <p:nvPr/>
            </p:nvSpPr>
            <p:spPr>
              <a:xfrm rot="9304419">
                <a:off x="3726725" y="4079275"/>
                <a:ext cx="219185" cy="471718"/>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87" name="Google Shape;87;p2"/>
            <p:cNvSpPr/>
            <p:nvPr/>
          </p:nvSpPr>
          <p:spPr>
            <a:xfrm>
              <a:off x="3033704" y="205770"/>
              <a:ext cx="238646" cy="243555"/>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89" name="Google Shape;89;p2"/>
            <p:cNvSpPr/>
            <p:nvPr/>
          </p:nvSpPr>
          <p:spPr>
            <a:xfrm>
              <a:off x="1334256" y="207258"/>
              <a:ext cx="223503" cy="240600"/>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0" name="Google Shape;90;p2"/>
            <p:cNvSpPr/>
            <p:nvPr/>
          </p:nvSpPr>
          <p:spPr>
            <a:xfrm>
              <a:off x="7053257" y="3763614"/>
              <a:ext cx="204383" cy="27891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1" name="Google Shape;91;p2"/>
            <p:cNvSpPr/>
            <p:nvPr/>
          </p:nvSpPr>
          <p:spPr>
            <a:xfrm>
              <a:off x="711508" y="3001159"/>
              <a:ext cx="154433" cy="272786"/>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2" name="Google Shape;92;p2"/>
            <p:cNvSpPr/>
            <p:nvPr/>
          </p:nvSpPr>
          <p:spPr>
            <a:xfrm>
              <a:off x="8576875" y="2558027"/>
              <a:ext cx="223822" cy="307981"/>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3" name="Google Shape;93;p2"/>
            <p:cNvSpPr/>
            <p:nvPr/>
          </p:nvSpPr>
          <p:spPr>
            <a:xfrm>
              <a:off x="140852" y="836409"/>
              <a:ext cx="224053" cy="290283"/>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94" name="Google Shape;94;p2"/>
            <p:cNvGrpSpPr/>
            <p:nvPr/>
          </p:nvGrpSpPr>
          <p:grpSpPr>
            <a:xfrm>
              <a:off x="6471678" y="4616916"/>
              <a:ext cx="216066" cy="276377"/>
              <a:chOff x="6439185" y="3453050"/>
              <a:chExt cx="252856" cy="323399"/>
            </a:xfrm>
          </p:grpSpPr>
          <p:sp>
            <p:nvSpPr>
              <p:cNvPr id="95" name="Google Shape;95;p2"/>
              <p:cNvSpPr/>
              <p:nvPr/>
            </p:nvSpPr>
            <p:spPr>
              <a:xfrm>
                <a:off x="6439185" y="345305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6" name="Google Shape;96;p2"/>
              <p:cNvSpPr/>
              <p:nvPr/>
            </p:nvSpPr>
            <p:spPr>
              <a:xfrm>
                <a:off x="6540716" y="3507021"/>
                <a:ext cx="67660" cy="140625"/>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97" name="Google Shape;97;p2"/>
            <p:cNvGrpSpPr/>
            <p:nvPr/>
          </p:nvGrpSpPr>
          <p:grpSpPr>
            <a:xfrm>
              <a:off x="2260862" y="437805"/>
              <a:ext cx="339408" cy="339349"/>
              <a:chOff x="2260862" y="437805"/>
              <a:chExt cx="339408" cy="339349"/>
            </a:xfrm>
          </p:grpSpPr>
          <p:sp>
            <p:nvSpPr>
              <p:cNvPr id="98" name="Google Shape;98;p2"/>
              <p:cNvSpPr/>
              <p:nvPr/>
            </p:nvSpPr>
            <p:spPr>
              <a:xfrm>
                <a:off x="2260862" y="437805"/>
                <a:ext cx="288826" cy="292506"/>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9" name="Google Shape;99;p2"/>
              <p:cNvSpPr/>
              <p:nvPr/>
            </p:nvSpPr>
            <p:spPr>
              <a:xfrm>
                <a:off x="2267938" y="440246"/>
                <a:ext cx="332332" cy="336908"/>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00" name="Google Shape;100;p2"/>
            <p:cNvSpPr/>
            <p:nvPr/>
          </p:nvSpPr>
          <p:spPr>
            <a:xfrm>
              <a:off x="6389207" y="108250"/>
              <a:ext cx="265484" cy="205157"/>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101" name="Google Shape;101;p2"/>
            <p:cNvGrpSpPr/>
            <p:nvPr/>
          </p:nvGrpSpPr>
          <p:grpSpPr>
            <a:xfrm>
              <a:off x="1184427" y="4630083"/>
              <a:ext cx="229693" cy="293080"/>
              <a:chOff x="6793660" y="3322411"/>
              <a:chExt cx="268804" cy="342944"/>
            </a:xfrm>
          </p:grpSpPr>
          <p:sp>
            <p:nvSpPr>
              <p:cNvPr id="102" name="Google Shape;102;p2"/>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3" name="Google Shape;103;p2"/>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4" name="Google Shape;104;p2"/>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05" name="Google Shape;105;p2"/>
            <p:cNvSpPr/>
            <p:nvPr/>
          </p:nvSpPr>
          <p:spPr>
            <a:xfrm>
              <a:off x="4843337" y="836403"/>
              <a:ext cx="377232" cy="204888"/>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6" name="Google Shape;106;p2"/>
            <p:cNvSpPr/>
            <p:nvPr/>
          </p:nvSpPr>
          <p:spPr>
            <a:xfrm rot="-2218186">
              <a:off x="-38492" y="151543"/>
              <a:ext cx="236276" cy="230041"/>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7" name="Google Shape;107;p2"/>
            <p:cNvSpPr/>
            <p:nvPr/>
          </p:nvSpPr>
          <p:spPr>
            <a:xfrm rot="1464154">
              <a:off x="4576305" y="-29987"/>
              <a:ext cx="235935" cy="229710"/>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8" name="Google Shape;108;p2"/>
            <p:cNvSpPr/>
            <p:nvPr/>
          </p:nvSpPr>
          <p:spPr>
            <a:xfrm rot="19378657">
              <a:off x="1599383" y="3552992"/>
              <a:ext cx="206347" cy="200902"/>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41"/>
        <p:cNvGrpSpPr/>
        <p:nvPr/>
      </p:nvGrpSpPr>
      <p:grpSpPr>
        <a:xfrm>
          <a:off x="0" y="0"/>
          <a:ext cx="0" cy="0"/>
          <a:chOff x="0" y="0"/>
          <a:chExt cx="0" cy="0"/>
        </a:xfrm>
      </p:grpSpPr>
      <p:grpSp>
        <p:nvGrpSpPr>
          <p:cNvPr id="242" name="Google Shape;242;p5"/>
          <p:cNvGrpSpPr/>
          <p:nvPr/>
        </p:nvGrpSpPr>
        <p:grpSpPr>
          <a:xfrm>
            <a:off x="-45603" y="4341395"/>
            <a:ext cx="9272423" cy="910791"/>
            <a:chOff x="-45603" y="440026"/>
            <a:chExt cx="9272423" cy="910791"/>
          </a:xfrm>
        </p:grpSpPr>
        <p:sp>
          <p:nvSpPr>
            <p:cNvPr id="243" name="Google Shape;243;p5"/>
            <p:cNvSpPr/>
            <p:nvPr/>
          </p:nvSpPr>
          <p:spPr>
            <a:xfrm>
              <a:off x="2176354" y="708034"/>
              <a:ext cx="281779" cy="397462"/>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4" name="Google Shape;244;p5"/>
            <p:cNvSpPr/>
            <p:nvPr/>
          </p:nvSpPr>
          <p:spPr>
            <a:xfrm>
              <a:off x="552323" y="912340"/>
              <a:ext cx="339086" cy="309912"/>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5" name="Google Shape;245;p5"/>
            <p:cNvSpPr/>
            <p:nvPr/>
          </p:nvSpPr>
          <p:spPr>
            <a:xfrm rot="-2700000">
              <a:off x="4913658" y="470447"/>
              <a:ext cx="181249" cy="400170"/>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6" name="Google Shape;246;p5"/>
            <p:cNvSpPr/>
            <p:nvPr/>
          </p:nvSpPr>
          <p:spPr>
            <a:xfrm rot="-1967309">
              <a:off x="27613" y="549243"/>
              <a:ext cx="142154" cy="312221"/>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7" name="Google Shape;247;p5"/>
            <p:cNvSpPr/>
            <p:nvPr/>
          </p:nvSpPr>
          <p:spPr>
            <a:xfrm>
              <a:off x="6508977" y="1054156"/>
              <a:ext cx="212880" cy="143991"/>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8" name="Google Shape;248;p5"/>
            <p:cNvSpPr/>
            <p:nvPr/>
          </p:nvSpPr>
          <p:spPr>
            <a:xfrm>
              <a:off x="4683118" y="1001445"/>
              <a:ext cx="272854" cy="185024"/>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9" name="Google Shape;249;p5"/>
            <p:cNvSpPr/>
            <p:nvPr/>
          </p:nvSpPr>
          <p:spPr>
            <a:xfrm rot="3663599">
              <a:off x="5966469" y="976075"/>
              <a:ext cx="204754" cy="377157"/>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0" name="Google Shape;250;p5"/>
            <p:cNvSpPr/>
            <p:nvPr/>
          </p:nvSpPr>
          <p:spPr>
            <a:xfrm rot="-3368760">
              <a:off x="5437768" y="638636"/>
              <a:ext cx="351278" cy="93987"/>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1" name="Google Shape;251;p5"/>
            <p:cNvSpPr/>
            <p:nvPr/>
          </p:nvSpPr>
          <p:spPr>
            <a:xfrm rot="3013936">
              <a:off x="1856192" y="906044"/>
              <a:ext cx="112704" cy="289910"/>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2" name="Google Shape;252;p5"/>
            <p:cNvSpPr/>
            <p:nvPr/>
          </p:nvSpPr>
          <p:spPr>
            <a:xfrm rot="2198047">
              <a:off x="3510054" y="793341"/>
              <a:ext cx="140231" cy="36705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3" name="Google Shape;253;p5"/>
            <p:cNvSpPr/>
            <p:nvPr/>
          </p:nvSpPr>
          <p:spPr>
            <a:xfrm rot="9906392">
              <a:off x="7295836" y="1033664"/>
              <a:ext cx="191420" cy="182909"/>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4" name="Google Shape;254;p5"/>
            <p:cNvSpPr/>
            <p:nvPr/>
          </p:nvSpPr>
          <p:spPr>
            <a:xfrm>
              <a:off x="301831" y="611168"/>
              <a:ext cx="314135" cy="349552"/>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5" name="Google Shape;255;p5"/>
            <p:cNvSpPr/>
            <p:nvPr/>
          </p:nvSpPr>
          <p:spPr>
            <a:xfrm>
              <a:off x="5200465" y="821938"/>
              <a:ext cx="313748" cy="356086"/>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6" name="Google Shape;256;p5"/>
            <p:cNvSpPr/>
            <p:nvPr/>
          </p:nvSpPr>
          <p:spPr>
            <a:xfrm rot="-988374">
              <a:off x="8793699" y="981136"/>
              <a:ext cx="395858" cy="320125"/>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7" name="Google Shape;257;p5"/>
            <p:cNvSpPr/>
            <p:nvPr/>
          </p:nvSpPr>
          <p:spPr>
            <a:xfrm rot="1179229">
              <a:off x="6978602" y="547675"/>
              <a:ext cx="347146" cy="378286"/>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8" name="Google Shape;258;p5"/>
            <p:cNvSpPr/>
            <p:nvPr/>
          </p:nvSpPr>
          <p:spPr>
            <a:xfrm>
              <a:off x="980841" y="910413"/>
              <a:ext cx="326644" cy="367792"/>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9" name="Google Shape;259;p5"/>
            <p:cNvSpPr/>
            <p:nvPr/>
          </p:nvSpPr>
          <p:spPr>
            <a:xfrm>
              <a:off x="8699186" y="523462"/>
              <a:ext cx="403969" cy="323646"/>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0" name="Google Shape;260;p5"/>
            <p:cNvSpPr/>
            <p:nvPr/>
          </p:nvSpPr>
          <p:spPr>
            <a:xfrm>
              <a:off x="6870722" y="1009504"/>
              <a:ext cx="256151" cy="229019"/>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1" name="Google Shape;261;p5"/>
            <p:cNvSpPr/>
            <p:nvPr/>
          </p:nvSpPr>
          <p:spPr>
            <a:xfrm rot="-2424567">
              <a:off x="1204048" y="475241"/>
              <a:ext cx="211213" cy="278694"/>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2" name="Google Shape;262;p5"/>
            <p:cNvSpPr/>
            <p:nvPr/>
          </p:nvSpPr>
          <p:spPr>
            <a:xfrm>
              <a:off x="7556769" y="607048"/>
              <a:ext cx="402022" cy="236475"/>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63" name="Google Shape;263;p5"/>
            <p:cNvGrpSpPr/>
            <p:nvPr/>
          </p:nvGrpSpPr>
          <p:grpSpPr>
            <a:xfrm rot="890855">
              <a:off x="3181660" y="515636"/>
              <a:ext cx="370663" cy="217580"/>
              <a:chOff x="1429156" y="1387535"/>
              <a:chExt cx="657769" cy="386112"/>
            </a:xfrm>
          </p:grpSpPr>
          <p:sp>
            <p:nvSpPr>
              <p:cNvPr id="264" name="Google Shape;264;p5"/>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5" name="Google Shape;265;p5"/>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66" name="Google Shape;266;p5"/>
            <p:cNvSpPr/>
            <p:nvPr/>
          </p:nvSpPr>
          <p:spPr>
            <a:xfrm rot="-2499483">
              <a:off x="4165391" y="919169"/>
              <a:ext cx="428994" cy="113072"/>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7" name="Google Shape;267;p5"/>
            <p:cNvSpPr/>
            <p:nvPr/>
          </p:nvSpPr>
          <p:spPr>
            <a:xfrm>
              <a:off x="674582" y="523294"/>
              <a:ext cx="375105" cy="294447"/>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68" name="Google Shape;268;p5"/>
            <p:cNvGrpSpPr/>
            <p:nvPr/>
          </p:nvGrpSpPr>
          <p:grpSpPr>
            <a:xfrm>
              <a:off x="3707787" y="505390"/>
              <a:ext cx="212392" cy="256778"/>
              <a:chOff x="1010452" y="1144365"/>
              <a:chExt cx="376916" cy="455685"/>
            </a:xfrm>
          </p:grpSpPr>
          <p:sp>
            <p:nvSpPr>
              <p:cNvPr id="269" name="Google Shape;269;p5"/>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0" name="Google Shape;270;p5"/>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71" name="Google Shape;271;p5"/>
            <p:cNvSpPr/>
            <p:nvPr/>
          </p:nvSpPr>
          <p:spPr>
            <a:xfrm rot="-1100489">
              <a:off x="8420309" y="672386"/>
              <a:ext cx="223722" cy="226855"/>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2" name="Google Shape;272;p5"/>
            <p:cNvSpPr/>
            <p:nvPr/>
          </p:nvSpPr>
          <p:spPr>
            <a:xfrm>
              <a:off x="3572521" y="981550"/>
              <a:ext cx="255529" cy="288428"/>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3" name="Google Shape;273;p5"/>
            <p:cNvSpPr/>
            <p:nvPr/>
          </p:nvSpPr>
          <p:spPr>
            <a:xfrm rot="1800079">
              <a:off x="8229930" y="1002016"/>
              <a:ext cx="198020" cy="248076"/>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4" name="Google Shape;274;p5"/>
            <p:cNvSpPr/>
            <p:nvPr/>
          </p:nvSpPr>
          <p:spPr>
            <a:xfrm>
              <a:off x="3943429" y="927518"/>
              <a:ext cx="163399" cy="25729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5" name="Google Shape;275;p5"/>
            <p:cNvSpPr/>
            <p:nvPr/>
          </p:nvSpPr>
          <p:spPr>
            <a:xfrm>
              <a:off x="4038156" y="505004"/>
              <a:ext cx="340006" cy="361563"/>
            </a:xfrm>
            <a:custGeom>
              <a:avLst/>
              <a:gdLst/>
              <a:ahLst/>
              <a:cxnLst/>
              <a:rect l="l" t="t" r="r" b="b"/>
              <a:pathLst>
                <a:path w="701044" h="745490" extrusionOk="0">
                  <a:moveTo>
                    <a:pt x="690343" y="116840"/>
                  </a:moveTo>
                  <a:cubicBezTo>
                    <a:pt x="663037" y="55245"/>
                    <a:pt x="674468" y="90170"/>
                    <a:pt x="624302" y="72390"/>
                  </a:cubicBezTo>
                  <a:cubicBezTo>
                    <a:pt x="483968" y="55880"/>
                    <a:pt x="352522" y="0"/>
                    <a:pt x="209647" y="0"/>
                  </a:cubicBezTo>
                  <a:cubicBezTo>
                    <a:pt x="-38003" y="735330"/>
                    <a:pt x="-186592" y="579120"/>
                    <a:pt x="475712" y="745490"/>
                  </a:cubicBezTo>
                  <a:cubicBezTo>
                    <a:pt x="548102" y="622935"/>
                    <a:pt x="579218" y="475615"/>
                    <a:pt x="631922" y="342900"/>
                  </a:cubicBezTo>
                  <a:cubicBezTo>
                    <a:pt x="640812" y="299720"/>
                    <a:pt x="731618" y="134620"/>
                    <a:pt x="690343" y="116840"/>
                  </a:cubicBezTo>
                  <a:close/>
                  <a:moveTo>
                    <a:pt x="219172" y="41275"/>
                  </a:moveTo>
                  <a:cubicBezTo>
                    <a:pt x="230602" y="-11430"/>
                    <a:pt x="585568" y="92075"/>
                    <a:pt x="641447" y="107950"/>
                  </a:cubicBezTo>
                  <a:cubicBezTo>
                    <a:pt x="585568" y="295910"/>
                    <a:pt x="517622" y="479425"/>
                    <a:pt x="438247" y="658495"/>
                  </a:cubicBezTo>
                  <a:cubicBezTo>
                    <a:pt x="294102" y="639445"/>
                    <a:pt x="169643" y="583565"/>
                    <a:pt x="30577" y="553085"/>
                  </a:cubicBezTo>
                  <a:cubicBezTo>
                    <a:pt x="79472" y="377190"/>
                    <a:pt x="160118" y="213995"/>
                    <a:pt x="219172" y="41275"/>
                  </a:cubicBezTo>
                  <a:close/>
                  <a:moveTo>
                    <a:pt x="612872" y="333375"/>
                  </a:moveTo>
                  <a:cubicBezTo>
                    <a:pt x="569058" y="462280"/>
                    <a:pt x="518893" y="588010"/>
                    <a:pt x="469997" y="715645"/>
                  </a:cubicBezTo>
                  <a:cubicBezTo>
                    <a:pt x="320772" y="690245"/>
                    <a:pt x="174087" y="657860"/>
                    <a:pt x="30577" y="610235"/>
                  </a:cubicBezTo>
                  <a:cubicBezTo>
                    <a:pt x="24227" y="600710"/>
                    <a:pt x="22958" y="591820"/>
                    <a:pt x="30577" y="581660"/>
                  </a:cubicBezTo>
                  <a:cubicBezTo>
                    <a:pt x="151227" y="589915"/>
                    <a:pt x="265527" y="648335"/>
                    <a:pt x="384272" y="674370"/>
                  </a:cubicBezTo>
                  <a:cubicBezTo>
                    <a:pt x="461108" y="708025"/>
                    <a:pt x="464283" y="661035"/>
                    <a:pt x="487143" y="600710"/>
                  </a:cubicBezTo>
                  <a:cubicBezTo>
                    <a:pt x="563343" y="445770"/>
                    <a:pt x="599537" y="280035"/>
                    <a:pt x="664943" y="121920"/>
                  </a:cubicBezTo>
                  <a:cubicBezTo>
                    <a:pt x="691612" y="187960"/>
                    <a:pt x="622397" y="264795"/>
                    <a:pt x="612872" y="333375"/>
                  </a:cubicBezTo>
                  <a:close/>
                  <a:moveTo>
                    <a:pt x="533497" y="298450"/>
                  </a:moveTo>
                  <a:cubicBezTo>
                    <a:pt x="540483" y="255270"/>
                    <a:pt x="596362" y="196850"/>
                    <a:pt x="565883" y="157480"/>
                  </a:cubicBezTo>
                  <a:cubicBezTo>
                    <a:pt x="503018" y="130810"/>
                    <a:pt x="431262" y="120650"/>
                    <a:pt x="363952" y="105410"/>
                  </a:cubicBezTo>
                  <a:cubicBezTo>
                    <a:pt x="329662" y="93980"/>
                    <a:pt x="291562" y="78105"/>
                    <a:pt x="254733" y="90805"/>
                  </a:cubicBezTo>
                  <a:cubicBezTo>
                    <a:pt x="231872" y="146685"/>
                    <a:pt x="221712" y="208280"/>
                    <a:pt x="191233" y="264160"/>
                  </a:cubicBezTo>
                  <a:cubicBezTo>
                    <a:pt x="285847" y="318135"/>
                    <a:pt x="410308" y="321310"/>
                    <a:pt x="511908" y="368300"/>
                  </a:cubicBezTo>
                  <a:cubicBezTo>
                    <a:pt x="534768" y="354965"/>
                    <a:pt x="522702" y="320040"/>
                    <a:pt x="533497" y="298450"/>
                  </a:cubicBezTo>
                  <a:close/>
                  <a:moveTo>
                    <a:pt x="224252" y="257175"/>
                  </a:moveTo>
                  <a:cubicBezTo>
                    <a:pt x="268702" y="73025"/>
                    <a:pt x="257272" y="105410"/>
                    <a:pt x="427452" y="140335"/>
                  </a:cubicBezTo>
                  <a:cubicBezTo>
                    <a:pt x="619222" y="183515"/>
                    <a:pt x="536037" y="178435"/>
                    <a:pt x="504287" y="334010"/>
                  </a:cubicBezTo>
                  <a:cubicBezTo>
                    <a:pt x="408402" y="320040"/>
                    <a:pt x="312518" y="288290"/>
                    <a:pt x="224252" y="257175"/>
                  </a:cubicBezTo>
                  <a:close/>
                  <a:moveTo>
                    <a:pt x="297912" y="153670"/>
                  </a:moveTo>
                  <a:cubicBezTo>
                    <a:pt x="239493" y="175260"/>
                    <a:pt x="427452" y="197485"/>
                    <a:pt x="442693" y="207645"/>
                  </a:cubicBezTo>
                  <a:cubicBezTo>
                    <a:pt x="456662" y="171450"/>
                    <a:pt x="325218" y="168275"/>
                    <a:pt x="297912" y="153670"/>
                  </a:cubicBezTo>
                  <a:close/>
                  <a:moveTo>
                    <a:pt x="280768" y="226060"/>
                  </a:moveTo>
                  <a:cubicBezTo>
                    <a:pt x="305533" y="227965"/>
                    <a:pt x="325852" y="247650"/>
                    <a:pt x="348077" y="226695"/>
                  </a:cubicBezTo>
                  <a:cubicBezTo>
                    <a:pt x="327122" y="221615"/>
                    <a:pt x="259812" y="190500"/>
                    <a:pt x="280768" y="2260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6" name="Google Shape;276;p5"/>
            <p:cNvSpPr/>
            <p:nvPr/>
          </p:nvSpPr>
          <p:spPr>
            <a:xfrm>
              <a:off x="2854633" y="688547"/>
              <a:ext cx="416637" cy="259709"/>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7" name="Google Shape;277;p5"/>
            <p:cNvSpPr/>
            <p:nvPr/>
          </p:nvSpPr>
          <p:spPr>
            <a:xfrm rot="-1252057">
              <a:off x="6497159" y="534061"/>
              <a:ext cx="204722" cy="302187"/>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8" name="Google Shape;278;p5"/>
            <p:cNvSpPr/>
            <p:nvPr/>
          </p:nvSpPr>
          <p:spPr>
            <a:xfrm>
              <a:off x="2537776" y="539860"/>
              <a:ext cx="230803" cy="290180"/>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9" name="Google Shape;279;p5"/>
            <p:cNvSpPr/>
            <p:nvPr/>
          </p:nvSpPr>
          <p:spPr>
            <a:xfrm>
              <a:off x="5713194" y="743996"/>
              <a:ext cx="256984" cy="24403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0" name="Google Shape;280;p5"/>
            <p:cNvSpPr/>
            <p:nvPr/>
          </p:nvSpPr>
          <p:spPr>
            <a:xfrm>
              <a:off x="2507283" y="945803"/>
              <a:ext cx="99390" cy="211075"/>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1" name="Google Shape;281;p5"/>
            <p:cNvSpPr/>
            <p:nvPr/>
          </p:nvSpPr>
          <p:spPr>
            <a:xfrm>
              <a:off x="8045390" y="829868"/>
              <a:ext cx="135793" cy="114511"/>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2" name="Google Shape;282;p5"/>
            <p:cNvSpPr/>
            <p:nvPr/>
          </p:nvSpPr>
          <p:spPr>
            <a:xfrm>
              <a:off x="5019180" y="1018026"/>
              <a:ext cx="99190" cy="98538"/>
            </a:xfrm>
            <a:custGeom>
              <a:avLst/>
              <a:gdLst/>
              <a:ahLst/>
              <a:cxnLst/>
              <a:rect l="l" t="t" r="r" b="b"/>
              <a:pathLst>
                <a:path w="204516" h="203172" extrusionOk="0">
                  <a:moveTo>
                    <a:pt x="139555" y="137768"/>
                  </a:moveTo>
                  <a:cubicBezTo>
                    <a:pt x="146541" y="154278"/>
                    <a:pt x="194166" y="201903"/>
                    <a:pt x="157971" y="203173"/>
                  </a:cubicBezTo>
                  <a:cubicBezTo>
                    <a:pt x="139555" y="186028"/>
                    <a:pt x="135746" y="163168"/>
                    <a:pt x="112250" y="148563"/>
                  </a:cubicBezTo>
                  <a:cubicBezTo>
                    <a:pt x="-110000" y="230478"/>
                    <a:pt x="44941" y="-27967"/>
                    <a:pt x="173210" y="2513"/>
                  </a:cubicBezTo>
                  <a:cubicBezTo>
                    <a:pt x="245600" y="34898"/>
                    <a:pt x="174480" y="104113"/>
                    <a:pt x="139555" y="137768"/>
                  </a:cubicBezTo>
                  <a:close/>
                  <a:moveTo>
                    <a:pt x="184005" y="29183"/>
                  </a:moveTo>
                  <a:cubicBezTo>
                    <a:pt x="117330" y="1243"/>
                    <a:pt x="46846" y="67283"/>
                    <a:pt x="20175" y="123163"/>
                  </a:cubicBezTo>
                  <a:cubicBezTo>
                    <a:pt x="32875" y="190473"/>
                    <a:pt x="196705" y="83158"/>
                    <a:pt x="184005" y="291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3" name="Google Shape;283;p5"/>
            <p:cNvSpPr/>
            <p:nvPr/>
          </p:nvSpPr>
          <p:spPr>
            <a:xfrm rot="9301126">
              <a:off x="6297718" y="732778"/>
              <a:ext cx="123698" cy="266216"/>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4" name="Google Shape;284;p5"/>
            <p:cNvSpPr/>
            <p:nvPr/>
          </p:nvSpPr>
          <p:spPr>
            <a:xfrm>
              <a:off x="1756780" y="575182"/>
              <a:ext cx="134585" cy="137354"/>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5" name="Google Shape;285;p5"/>
            <p:cNvSpPr/>
            <p:nvPr/>
          </p:nvSpPr>
          <p:spPr>
            <a:xfrm>
              <a:off x="4716478" y="737980"/>
              <a:ext cx="145419" cy="160635"/>
            </a:xfrm>
            <a:custGeom>
              <a:avLst/>
              <a:gdLst/>
              <a:ahLst/>
              <a:cxnLst/>
              <a:rect l="l" t="t" r="r" b="b"/>
              <a:pathLst>
                <a:path w="299833" h="331207" extrusionOk="0">
                  <a:moveTo>
                    <a:pt x="209405" y="209687"/>
                  </a:moveTo>
                  <a:cubicBezTo>
                    <a:pt x="197340" y="292237"/>
                    <a:pt x="224645" y="334782"/>
                    <a:pt x="116695" y="330972"/>
                  </a:cubicBezTo>
                  <a:cubicBezTo>
                    <a:pt x="76690" y="318272"/>
                    <a:pt x="105900" y="251597"/>
                    <a:pt x="82405" y="221752"/>
                  </a:cubicBezTo>
                  <a:cubicBezTo>
                    <a:pt x="-9670" y="236992"/>
                    <a:pt x="-780" y="222387"/>
                    <a:pt x="1125" y="136662"/>
                  </a:cubicBezTo>
                  <a:cubicBezTo>
                    <a:pt x="15730" y="118882"/>
                    <a:pt x="46210" y="123327"/>
                    <a:pt x="67800" y="118247"/>
                  </a:cubicBezTo>
                  <a:cubicBezTo>
                    <a:pt x="113520" y="107452"/>
                    <a:pt x="65895" y="38872"/>
                    <a:pt x="89390" y="5852"/>
                  </a:cubicBezTo>
                  <a:cubicBezTo>
                    <a:pt x="202420" y="-15103"/>
                    <a:pt x="175750" y="20457"/>
                    <a:pt x="194165" y="108722"/>
                  </a:cubicBezTo>
                  <a:cubicBezTo>
                    <a:pt x="225280" y="118247"/>
                    <a:pt x="286240" y="96022"/>
                    <a:pt x="293225" y="135392"/>
                  </a:cubicBezTo>
                  <a:cubicBezTo>
                    <a:pt x="318625" y="214767"/>
                    <a:pt x="266555" y="199527"/>
                    <a:pt x="209405" y="209687"/>
                  </a:cubicBezTo>
                  <a:close/>
                  <a:moveTo>
                    <a:pt x="27795" y="202067"/>
                  </a:moveTo>
                  <a:cubicBezTo>
                    <a:pt x="155430" y="169682"/>
                    <a:pt x="92565" y="223657"/>
                    <a:pt x="125585" y="302397"/>
                  </a:cubicBezTo>
                  <a:cubicBezTo>
                    <a:pt x="140190" y="304302"/>
                    <a:pt x="156065" y="306842"/>
                    <a:pt x="171305" y="301127"/>
                  </a:cubicBezTo>
                  <a:cubicBezTo>
                    <a:pt x="195435" y="266202"/>
                    <a:pt x="166860" y="221752"/>
                    <a:pt x="189720" y="188097"/>
                  </a:cubicBezTo>
                  <a:cubicBezTo>
                    <a:pt x="215755" y="184287"/>
                    <a:pt x="243695" y="179842"/>
                    <a:pt x="271635" y="175397"/>
                  </a:cubicBezTo>
                  <a:cubicBezTo>
                    <a:pt x="276715" y="160792"/>
                    <a:pt x="276715" y="149362"/>
                    <a:pt x="267825" y="137932"/>
                  </a:cubicBezTo>
                  <a:cubicBezTo>
                    <a:pt x="176385" y="125867"/>
                    <a:pt x="163050" y="146187"/>
                    <a:pt x="160510" y="40142"/>
                  </a:cubicBezTo>
                  <a:cubicBezTo>
                    <a:pt x="158605" y="17917"/>
                    <a:pt x="136380" y="21092"/>
                    <a:pt x="120505" y="26172"/>
                  </a:cubicBezTo>
                  <a:cubicBezTo>
                    <a:pt x="85580" y="45857"/>
                    <a:pt x="120505" y="101737"/>
                    <a:pt x="108440" y="134757"/>
                  </a:cubicBezTo>
                  <a:cubicBezTo>
                    <a:pt x="77325" y="141742"/>
                    <a:pt x="53195" y="136662"/>
                    <a:pt x="23350" y="153172"/>
                  </a:cubicBezTo>
                  <a:cubicBezTo>
                    <a:pt x="23350" y="172857"/>
                    <a:pt x="23350" y="182382"/>
                    <a:pt x="27795" y="202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6" name="Google Shape;286;p5"/>
            <p:cNvSpPr/>
            <p:nvPr/>
          </p:nvSpPr>
          <p:spPr>
            <a:xfrm>
              <a:off x="1639378" y="819333"/>
              <a:ext cx="126045" cy="135687"/>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7" name="Google Shape;287;p5"/>
            <p:cNvSpPr/>
            <p:nvPr/>
          </p:nvSpPr>
          <p:spPr>
            <a:xfrm>
              <a:off x="8172573" y="555140"/>
              <a:ext cx="115263" cy="15729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8" name="Google Shape;288;p5"/>
            <p:cNvSpPr/>
            <p:nvPr/>
          </p:nvSpPr>
          <p:spPr>
            <a:xfrm>
              <a:off x="4481735" y="547509"/>
              <a:ext cx="87093" cy="153839"/>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9" name="Google Shape;289;p5"/>
            <p:cNvSpPr/>
            <p:nvPr/>
          </p:nvSpPr>
          <p:spPr>
            <a:xfrm>
              <a:off x="2048182" y="505004"/>
              <a:ext cx="126077" cy="173483"/>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0" name="Google Shape;290;p5"/>
            <p:cNvSpPr/>
            <p:nvPr/>
          </p:nvSpPr>
          <p:spPr>
            <a:xfrm>
              <a:off x="126658" y="1006747"/>
              <a:ext cx="126356" cy="163706"/>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91" name="Google Shape;291;p5"/>
            <p:cNvGrpSpPr/>
            <p:nvPr/>
          </p:nvGrpSpPr>
          <p:grpSpPr>
            <a:xfrm>
              <a:off x="7836651" y="987182"/>
              <a:ext cx="121750" cy="155749"/>
              <a:chOff x="6422295" y="3351500"/>
              <a:chExt cx="252856" cy="323399"/>
            </a:xfrm>
          </p:grpSpPr>
          <p:sp>
            <p:nvSpPr>
              <p:cNvPr id="292" name="Google Shape;292;p5"/>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3" name="Google Shape;293;p5"/>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94" name="Google Shape;294;p5"/>
            <p:cNvSpPr/>
            <p:nvPr/>
          </p:nvSpPr>
          <p:spPr>
            <a:xfrm>
              <a:off x="1353734" y="881315"/>
              <a:ext cx="187420" cy="190001"/>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5" name="Google Shape;295;p5"/>
            <p:cNvSpPr/>
            <p:nvPr/>
          </p:nvSpPr>
          <p:spPr>
            <a:xfrm>
              <a:off x="6088369" y="586056"/>
              <a:ext cx="149720" cy="115699"/>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96" name="Google Shape;296;p5"/>
            <p:cNvGrpSpPr/>
            <p:nvPr/>
          </p:nvGrpSpPr>
          <p:grpSpPr>
            <a:xfrm>
              <a:off x="3137402" y="1006079"/>
              <a:ext cx="129429" cy="165162"/>
              <a:chOff x="6793660" y="3322411"/>
              <a:chExt cx="268804" cy="342944"/>
            </a:xfrm>
          </p:grpSpPr>
          <p:sp>
            <p:nvSpPr>
              <p:cNvPr id="297" name="Google Shape;297;p5"/>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8" name="Google Shape;298;p5"/>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9" name="Google Shape;299;p5"/>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00" name="Google Shape;300;p5"/>
            <p:cNvSpPr/>
            <p:nvPr/>
          </p:nvSpPr>
          <p:spPr>
            <a:xfrm>
              <a:off x="2776508" y="1006744"/>
              <a:ext cx="212021" cy="115156"/>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01" name="Google Shape;301;p5"/>
            <p:cNvSpPr/>
            <p:nvPr/>
          </p:nvSpPr>
          <p:spPr>
            <a:xfrm rot="1466637">
              <a:off x="5246242" y="579297"/>
              <a:ext cx="132710" cy="129208"/>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02" name="Google Shape;302;p5"/>
          <p:cNvSpPr txBox="1">
            <a:spLocks noGrp="1"/>
          </p:cNvSpPr>
          <p:nvPr>
            <p:ph type="title"/>
          </p:nvPr>
        </p:nvSpPr>
        <p:spPr>
          <a:xfrm>
            <a:off x="1028375" y="662026"/>
            <a:ext cx="7087200" cy="550200"/>
          </a:xfrm>
          <a:prstGeom prst="rect">
            <a:avLst/>
          </a:prstGeom>
        </p:spPr>
        <p:txBody>
          <a:bodyPr spcFirstLastPara="1" wrap="square" lIns="0" tIns="0" rIns="0" bIns="0"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03" name="Google Shape;303;p5"/>
          <p:cNvSpPr txBox="1">
            <a:spLocks noGrp="1"/>
          </p:cNvSpPr>
          <p:nvPr>
            <p:ph type="body" idx="1"/>
          </p:nvPr>
        </p:nvSpPr>
        <p:spPr>
          <a:xfrm>
            <a:off x="1028375" y="1327952"/>
            <a:ext cx="7087200" cy="26832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a:lvl1pPr>
            <a:lvl2pPr marL="914400" lvl="1" indent="-342900" rtl="0">
              <a:spcBef>
                <a:spcPts val="0"/>
              </a:spcBef>
              <a:spcAft>
                <a:spcPts val="0"/>
              </a:spcAft>
              <a:buSzPts val="1800"/>
              <a:buChar char="✗"/>
              <a:defRPr/>
            </a:lvl2pPr>
            <a:lvl3pPr marL="1371600" lvl="2" indent="-342900" rtl="0">
              <a:spcBef>
                <a:spcPts val="0"/>
              </a:spcBef>
              <a:spcAft>
                <a:spcPts val="0"/>
              </a:spcAft>
              <a:buSzPts val="1800"/>
              <a:buChar char="✗"/>
              <a:defRPr/>
            </a:lvl3pPr>
            <a:lvl4pPr marL="1828800" lvl="3" indent="-342900" rtl="0">
              <a:spcBef>
                <a:spcPts val="0"/>
              </a:spcBef>
              <a:spcAft>
                <a:spcPts val="0"/>
              </a:spcAft>
              <a:buSzPts val="1800"/>
              <a:buChar char="✗"/>
              <a:defRPr/>
            </a:lvl4pPr>
            <a:lvl5pPr marL="2286000" lvl="4" indent="-381000" rtl="0">
              <a:spcBef>
                <a:spcPts val="0"/>
              </a:spcBef>
              <a:spcAft>
                <a:spcPts val="0"/>
              </a:spcAft>
              <a:buSzPts val="2400"/>
              <a:buChar char="✗"/>
              <a:defRPr/>
            </a:lvl5pPr>
            <a:lvl6pPr marL="2743200" lvl="5" indent="-381000" rtl="0">
              <a:spcBef>
                <a:spcPts val="0"/>
              </a:spcBef>
              <a:spcAft>
                <a:spcPts val="0"/>
              </a:spcAft>
              <a:buSzPts val="2400"/>
              <a:buChar char="✗"/>
              <a:defRPr/>
            </a:lvl6pPr>
            <a:lvl7pPr marL="3200400" lvl="6" indent="-381000" rtl="0">
              <a:spcBef>
                <a:spcPts val="0"/>
              </a:spcBef>
              <a:spcAft>
                <a:spcPts val="0"/>
              </a:spcAft>
              <a:buSzPts val="2400"/>
              <a:buChar char="✗"/>
              <a:defRPr/>
            </a:lvl7pPr>
            <a:lvl8pPr marL="3657600" lvl="7" indent="-381000" rtl="0">
              <a:spcBef>
                <a:spcPts val="0"/>
              </a:spcBef>
              <a:spcAft>
                <a:spcPts val="0"/>
              </a:spcAft>
              <a:buSzPts val="2400"/>
              <a:buChar char="✗"/>
              <a:defRPr/>
            </a:lvl8pPr>
            <a:lvl9pPr marL="4114800" lvl="8" indent="-381000" rtl="0">
              <a:spcBef>
                <a:spcPts val="0"/>
              </a:spcBef>
              <a:spcAft>
                <a:spcPts val="0"/>
              </a:spcAft>
              <a:buSzPts val="2400"/>
              <a:buChar char="✗"/>
              <a:defRPr/>
            </a:lvl9pPr>
          </a:lstStyle>
          <a:p>
            <a:endParaRPr/>
          </a:p>
        </p:txBody>
      </p:sp>
      <p:sp>
        <p:nvSpPr>
          <p:cNvPr id="304" name="Google Shape;304;p5"/>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pic>
        <p:nvPicPr>
          <p:cNvPr id="3" name="Picture 2" descr="A close up of a logo&#10;&#10;Description automatically generated">
            <a:extLst>
              <a:ext uri="{FF2B5EF4-FFF2-40B4-BE49-F238E27FC236}">
                <a16:creationId xmlns:a16="http://schemas.microsoft.com/office/drawing/2014/main" id="{9F3D0596-C008-41B3-88E5-067EACE7B5EF}"/>
              </a:ext>
            </a:extLst>
          </p:cNvPr>
          <p:cNvPicPr>
            <a:picLocks noChangeAspect="1"/>
          </p:cNvPicPr>
          <p:nvPr userDrawn="1"/>
        </p:nvPicPr>
        <p:blipFill>
          <a:blip r:embed="rId2"/>
          <a:stretch>
            <a:fillRect/>
          </a:stretch>
        </p:blipFill>
        <p:spPr>
          <a:xfrm>
            <a:off x="7502298" y="-19083"/>
            <a:ext cx="1641702" cy="84977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2"/>
        <p:cNvGrpSpPr/>
        <p:nvPr/>
      </p:nvGrpSpPr>
      <p:grpSpPr>
        <a:xfrm>
          <a:off x="0" y="0"/>
          <a:ext cx="0" cy="0"/>
          <a:chOff x="0" y="0"/>
          <a:chExt cx="0" cy="0"/>
        </a:xfrm>
      </p:grpSpPr>
      <p:sp>
        <p:nvSpPr>
          <p:cNvPr id="563" name="Google Shape;563;p10"/>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7CC0096-1860-4642-9CD2-0079EA5E7CD1}" type="datetimeFigureOut">
              <a:rPr lang="en-US" smtClean="0"/>
              <a:t>9/3/2020</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1718093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2"/>
        </a:solidFill>
        <a:effectLst/>
      </p:bgPr>
    </p:bg>
    <p:spTree>
      <p:nvGrpSpPr>
        <p:cNvPr id="1" name="Shape 5"/>
        <p:cNvGrpSpPr/>
        <p:nvPr/>
      </p:nvGrpSpPr>
      <p:grpSpPr>
        <a:xfrm>
          <a:off x="0" y="0"/>
          <a:ext cx="0" cy="0"/>
          <a:chOff x="0" y="0"/>
          <a:chExt cx="0" cy="0"/>
        </a:xfrm>
      </p:grpSpPr>
      <p:grpSp>
        <p:nvGrpSpPr>
          <p:cNvPr id="6" name="Google Shape;6;p1"/>
          <p:cNvGrpSpPr/>
          <p:nvPr/>
        </p:nvGrpSpPr>
        <p:grpSpPr>
          <a:xfrm>
            <a:off x="0" y="0"/>
            <a:ext cx="9144000" cy="5143500"/>
            <a:chOff x="0" y="0"/>
            <a:chExt cx="9144000" cy="5143500"/>
          </a:xfrm>
        </p:grpSpPr>
        <p:pic>
          <p:nvPicPr>
            <p:cNvPr id="7" name="Google Shape;7;p1"/>
            <p:cNvPicPr preferRelativeResize="0"/>
            <p:nvPr/>
          </p:nvPicPr>
          <p:blipFill rotWithShape="1">
            <a:blip r:embed="rId6">
              <a:alphaModFix/>
            </a:blip>
            <a:srcRect/>
            <a:stretch/>
          </p:blipFill>
          <p:spPr>
            <a:xfrm>
              <a:off x="0" y="0"/>
              <a:ext cx="9144000" cy="5143500"/>
            </a:xfrm>
            <a:prstGeom prst="rect">
              <a:avLst/>
            </a:prstGeom>
            <a:noFill/>
            <a:ln>
              <a:noFill/>
            </a:ln>
          </p:spPr>
        </p:pic>
        <p:grpSp>
          <p:nvGrpSpPr>
            <p:cNvPr id="8" name="Google Shape;8;p1"/>
            <p:cNvGrpSpPr/>
            <p:nvPr/>
          </p:nvGrpSpPr>
          <p:grpSpPr>
            <a:xfrm>
              <a:off x="0" y="566400"/>
              <a:ext cx="9144000" cy="4015149"/>
              <a:chOff x="0" y="566400"/>
              <a:chExt cx="9144000" cy="4015149"/>
            </a:xfrm>
          </p:grpSpPr>
          <p:sp>
            <p:nvSpPr>
              <p:cNvPr id="9" name="Google Shape;9;p1"/>
              <p:cNvSpPr/>
              <p:nvPr/>
            </p:nvSpPr>
            <p:spPr>
              <a:xfrm>
                <a:off x="0" y="566400"/>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10;p1"/>
              <p:cNvSpPr/>
              <p:nvPr/>
            </p:nvSpPr>
            <p:spPr>
              <a:xfrm>
                <a:off x="0" y="1138664"/>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11;p1"/>
              <p:cNvSpPr/>
              <p:nvPr/>
            </p:nvSpPr>
            <p:spPr>
              <a:xfrm>
                <a:off x="0" y="2283193"/>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12;p1"/>
              <p:cNvSpPr/>
              <p:nvPr/>
            </p:nvSpPr>
            <p:spPr>
              <a:xfrm>
                <a:off x="0" y="2855457"/>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13;p1"/>
              <p:cNvSpPr/>
              <p:nvPr/>
            </p:nvSpPr>
            <p:spPr>
              <a:xfrm>
                <a:off x="0" y="3427721"/>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14;p1"/>
              <p:cNvSpPr/>
              <p:nvPr/>
            </p:nvSpPr>
            <p:spPr>
              <a:xfrm>
                <a:off x="0" y="3999985"/>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15;p1"/>
              <p:cNvSpPr/>
              <p:nvPr/>
            </p:nvSpPr>
            <p:spPr>
              <a:xfrm>
                <a:off x="0" y="4572249"/>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16;p1"/>
              <p:cNvSpPr/>
              <p:nvPr/>
            </p:nvSpPr>
            <p:spPr>
              <a:xfrm>
                <a:off x="0" y="1710928"/>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sp>
        <p:nvSpPr>
          <p:cNvPr id="17" name="Google Shape;17;p1"/>
          <p:cNvSpPr txBox="1">
            <a:spLocks noGrp="1"/>
          </p:cNvSpPr>
          <p:nvPr>
            <p:ph type="title"/>
          </p:nvPr>
        </p:nvSpPr>
        <p:spPr>
          <a:xfrm>
            <a:off x="1028375" y="662026"/>
            <a:ext cx="7087200" cy="5502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1pPr>
            <a:lvl2pPr lvl="1"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2pPr>
            <a:lvl3pPr lvl="2"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3pPr>
            <a:lvl4pPr lvl="3"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4pPr>
            <a:lvl5pPr lvl="4"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5pPr>
            <a:lvl6pPr lvl="5"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6pPr>
            <a:lvl7pPr lvl="6"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7pPr>
            <a:lvl8pPr lvl="7"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8pPr>
            <a:lvl9pPr lvl="8"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9pPr>
          </a:lstStyle>
          <a:p>
            <a:endParaRPr/>
          </a:p>
        </p:txBody>
      </p:sp>
      <p:sp>
        <p:nvSpPr>
          <p:cNvPr id="18" name="Google Shape;18;p1"/>
          <p:cNvSpPr txBox="1">
            <a:spLocks noGrp="1"/>
          </p:cNvSpPr>
          <p:nvPr>
            <p:ph type="sldNum" idx="12"/>
          </p:nvPr>
        </p:nvSpPr>
        <p:spPr>
          <a:xfrm>
            <a:off x="4297625" y="4749850"/>
            <a:ext cx="548700" cy="276900"/>
          </a:xfrm>
          <a:prstGeom prst="rect">
            <a:avLst/>
          </a:prstGeom>
          <a:noFill/>
          <a:ln>
            <a:noFill/>
          </a:ln>
        </p:spPr>
        <p:txBody>
          <a:bodyPr spcFirstLastPara="1" wrap="square" lIns="0" tIns="0" rIns="0" bIns="0" anchor="ctr" anchorCtr="0">
            <a:noAutofit/>
          </a:bodyPr>
          <a:lstStyle>
            <a:lvl1pPr lvl="0" algn="ctr" rtl="0">
              <a:buNone/>
              <a:defRPr sz="1000">
                <a:solidFill>
                  <a:schemeClr val="dk2"/>
                </a:solidFill>
                <a:latin typeface="Quicksand"/>
                <a:ea typeface="Quicksand"/>
                <a:cs typeface="Quicksand"/>
                <a:sym typeface="Quicksand"/>
              </a:defRPr>
            </a:lvl1pPr>
            <a:lvl2pPr lvl="1" algn="ctr" rtl="0">
              <a:buNone/>
              <a:defRPr sz="1000">
                <a:solidFill>
                  <a:schemeClr val="dk2"/>
                </a:solidFill>
                <a:latin typeface="Quicksand"/>
                <a:ea typeface="Quicksand"/>
                <a:cs typeface="Quicksand"/>
                <a:sym typeface="Quicksand"/>
              </a:defRPr>
            </a:lvl2pPr>
            <a:lvl3pPr lvl="2" algn="ctr" rtl="0">
              <a:buNone/>
              <a:defRPr sz="1000">
                <a:solidFill>
                  <a:schemeClr val="dk2"/>
                </a:solidFill>
                <a:latin typeface="Quicksand"/>
                <a:ea typeface="Quicksand"/>
                <a:cs typeface="Quicksand"/>
                <a:sym typeface="Quicksand"/>
              </a:defRPr>
            </a:lvl3pPr>
            <a:lvl4pPr lvl="3" algn="ctr" rtl="0">
              <a:buNone/>
              <a:defRPr sz="1000">
                <a:solidFill>
                  <a:schemeClr val="dk2"/>
                </a:solidFill>
                <a:latin typeface="Quicksand"/>
                <a:ea typeface="Quicksand"/>
                <a:cs typeface="Quicksand"/>
                <a:sym typeface="Quicksand"/>
              </a:defRPr>
            </a:lvl4pPr>
            <a:lvl5pPr lvl="4" algn="ctr" rtl="0">
              <a:buNone/>
              <a:defRPr sz="1000">
                <a:solidFill>
                  <a:schemeClr val="dk2"/>
                </a:solidFill>
                <a:latin typeface="Quicksand"/>
                <a:ea typeface="Quicksand"/>
                <a:cs typeface="Quicksand"/>
                <a:sym typeface="Quicksand"/>
              </a:defRPr>
            </a:lvl5pPr>
            <a:lvl6pPr lvl="5" algn="ctr" rtl="0">
              <a:buNone/>
              <a:defRPr sz="1000">
                <a:solidFill>
                  <a:schemeClr val="dk2"/>
                </a:solidFill>
                <a:latin typeface="Quicksand"/>
                <a:ea typeface="Quicksand"/>
                <a:cs typeface="Quicksand"/>
                <a:sym typeface="Quicksand"/>
              </a:defRPr>
            </a:lvl6pPr>
            <a:lvl7pPr lvl="6" algn="ctr" rtl="0">
              <a:buNone/>
              <a:defRPr sz="1000">
                <a:solidFill>
                  <a:schemeClr val="dk2"/>
                </a:solidFill>
                <a:latin typeface="Quicksand"/>
                <a:ea typeface="Quicksand"/>
                <a:cs typeface="Quicksand"/>
                <a:sym typeface="Quicksand"/>
              </a:defRPr>
            </a:lvl7pPr>
            <a:lvl8pPr lvl="7" algn="ctr" rtl="0">
              <a:buNone/>
              <a:defRPr sz="1000">
                <a:solidFill>
                  <a:schemeClr val="dk2"/>
                </a:solidFill>
                <a:latin typeface="Quicksand"/>
                <a:ea typeface="Quicksand"/>
                <a:cs typeface="Quicksand"/>
                <a:sym typeface="Quicksand"/>
              </a:defRPr>
            </a:lvl8pPr>
            <a:lvl9pPr lvl="8" algn="ctr" rtl="0">
              <a:buNone/>
              <a:defRPr sz="1000">
                <a:solidFill>
                  <a:schemeClr val="dk2"/>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
              <a:t>‹#›</a:t>
            </a:fld>
            <a:endParaRPr dirty="0"/>
          </a:p>
        </p:txBody>
      </p:sp>
      <p:sp>
        <p:nvSpPr>
          <p:cNvPr id="19" name="Google Shape;19;p1"/>
          <p:cNvSpPr txBox="1">
            <a:spLocks noGrp="1"/>
          </p:cNvSpPr>
          <p:nvPr>
            <p:ph type="body" idx="1"/>
          </p:nvPr>
        </p:nvSpPr>
        <p:spPr>
          <a:xfrm>
            <a:off x="1028375" y="1327952"/>
            <a:ext cx="7087200" cy="2683200"/>
          </a:xfrm>
          <a:prstGeom prst="rect">
            <a:avLst/>
          </a:prstGeom>
          <a:noFill/>
          <a:ln>
            <a:noFill/>
          </a:ln>
        </p:spPr>
        <p:txBody>
          <a:bodyPr spcFirstLastPara="1" wrap="square" lIns="0" tIns="0" rIns="0" bIns="0" anchor="t" anchorCtr="0">
            <a:noAutofit/>
          </a:bodyPr>
          <a:lstStyle>
            <a:lvl1pPr marL="457200" lvl="0" indent="-342900" rtl="0">
              <a:lnSpc>
                <a:spcPct val="115000"/>
              </a:lnSpc>
              <a:spcBef>
                <a:spcPts val="60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1pPr>
            <a:lvl2pPr marL="914400" lvl="1" indent="-342900" rtl="0">
              <a:lnSpc>
                <a:spcPct val="115000"/>
              </a:lnSpc>
              <a:spcBef>
                <a:spcPts val="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2pPr>
            <a:lvl3pPr marL="1371600" lvl="2" indent="-342900" rtl="0">
              <a:lnSpc>
                <a:spcPct val="115000"/>
              </a:lnSpc>
              <a:spcBef>
                <a:spcPts val="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3pPr>
            <a:lvl4pPr marL="1828800" lvl="3" indent="-342900" rtl="0">
              <a:lnSpc>
                <a:spcPct val="115000"/>
              </a:lnSpc>
              <a:spcBef>
                <a:spcPts val="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4pPr>
            <a:lvl5pPr marL="2286000" lvl="4"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5pPr>
            <a:lvl6pPr marL="2743200" lvl="5"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6pPr>
            <a:lvl7pPr marL="3200400" lvl="6"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7pPr>
            <a:lvl8pPr marL="3657600" lvl="7"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8pPr>
            <a:lvl9pPr marL="4114800" lvl="8"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9pPr>
          </a:lstStyle>
          <a:p>
            <a:endParaRPr/>
          </a:p>
        </p:txBody>
      </p:sp>
      <p:pic>
        <p:nvPicPr>
          <p:cNvPr id="3" name="Picture 2" descr="A close up of a logo&#10;&#10;Description automatically generated">
            <a:extLst>
              <a:ext uri="{FF2B5EF4-FFF2-40B4-BE49-F238E27FC236}">
                <a16:creationId xmlns:a16="http://schemas.microsoft.com/office/drawing/2014/main" id="{9C761E26-AF05-4903-B564-ABFA46910011}"/>
              </a:ext>
            </a:extLst>
          </p:cNvPr>
          <p:cNvPicPr>
            <a:picLocks noChangeAspect="1"/>
          </p:cNvPicPr>
          <p:nvPr userDrawn="1"/>
        </p:nvPicPr>
        <p:blipFill>
          <a:blip r:embed="rId7"/>
          <a:stretch>
            <a:fillRect/>
          </a:stretch>
        </p:blipFill>
        <p:spPr>
          <a:xfrm>
            <a:off x="7569349" y="0"/>
            <a:ext cx="1574651" cy="815063"/>
          </a:xfrm>
          <a:prstGeom prst="rect">
            <a:avLst/>
          </a:prstGeom>
        </p:spPr>
      </p:pic>
      <p:sp>
        <p:nvSpPr>
          <p:cNvPr id="2" name="TextBox 1">
            <a:extLst>
              <a:ext uri="{FF2B5EF4-FFF2-40B4-BE49-F238E27FC236}">
                <a16:creationId xmlns:a16="http://schemas.microsoft.com/office/drawing/2014/main" id="{DABC3241-3D4C-4BC6-A765-FDA3A4215402}"/>
              </a:ext>
            </a:extLst>
          </p:cNvPr>
          <p:cNvSpPr txBox="1"/>
          <p:nvPr userDrawn="1"/>
        </p:nvSpPr>
        <p:spPr>
          <a:xfrm rot="20111074">
            <a:off x="4925083" y="-688614"/>
            <a:ext cx="6090815" cy="877163"/>
          </a:xfrm>
          <a:prstGeom prst="rect">
            <a:avLst/>
          </a:prstGeom>
          <a:noFill/>
        </p:spPr>
        <p:txBody>
          <a:bodyPr wrap="square" rtlCol="0">
            <a:spAutoFit/>
          </a:bodyPr>
          <a:lstStyle/>
          <a:p>
            <a:r>
              <a:rPr lang="en-GB" sz="5100" dirty="0">
                <a:solidFill>
                  <a:srgbClr val="4D4D4D">
                    <a:alpha val="81000"/>
                  </a:srgbClr>
                </a:solidFill>
                <a:latin typeface="Colonna MT" panose="04020805060202030203" pitchFamily="82" charset="0"/>
              </a:rPr>
              <a:t>Sample</a:t>
            </a: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6" r:id="rId3"/>
    <p:sldLayoutId id="2147483660" r:id="rId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mentallywellschools.co.uk/"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hyperlink" Target="http://www.mentallywellschools.co.uk/" TargetMode="External"/><Relationship Id="rId3" Type="http://schemas.openxmlformats.org/officeDocument/2006/relationships/hyperlink" Target="http://www.slidescarnival.com/?utm_source=template" TargetMode="External"/><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http://handdrawngoods.com/freebies/" TargetMode="External"/><Relationship Id="rId4" Type="http://schemas.openxmlformats.org/officeDocument/2006/relationships/hyperlink" Target="http://bit.ly/SPecorinoButton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4.xml"/><Relationship Id="rId7" Type="http://schemas.openxmlformats.org/officeDocument/2006/relationships/image" Target="../media/image1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9.png"/><Relationship Id="rId5" Type="http://schemas.openxmlformats.org/officeDocument/2006/relationships/image" Target="../media/image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694" name="Google Shape;694;p13"/>
          <p:cNvSpPr txBox="1">
            <a:spLocks noGrp="1"/>
          </p:cNvSpPr>
          <p:nvPr>
            <p:ph type="ctrTitle"/>
          </p:nvPr>
        </p:nvSpPr>
        <p:spPr>
          <a:xfrm>
            <a:off x="2109288" y="1444599"/>
            <a:ext cx="5371200" cy="1891184"/>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dirty="0"/>
              <a:t>Worry and wellbeing</a:t>
            </a:r>
            <a:br>
              <a:rPr lang="en" dirty="0"/>
            </a:br>
            <a:r>
              <a:rPr lang="en" dirty="0"/>
              <a:t>programme</a:t>
            </a:r>
            <a:endParaRPr dirty="0"/>
          </a:p>
        </p:txBody>
      </p:sp>
      <p:sp>
        <p:nvSpPr>
          <p:cNvPr id="3" name="Google Shape;717;p16">
            <a:extLst>
              <a:ext uri="{FF2B5EF4-FFF2-40B4-BE49-F238E27FC236}">
                <a16:creationId xmlns:a16="http://schemas.microsoft.com/office/drawing/2014/main" id="{33F11ED1-462F-47C1-9636-89E606BA52F2}"/>
              </a:ext>
            </a:extLst>
          </p:cNvPr>
          <p:cNvSpPr txBox="1">
            <a:spLocks/>
          </p:cNvSpPr>
          <p:nvPr/>
        </p:nvSpPr>
        <p:spPr>
          <a:xfrm>
            <a:off x="2242929" y="3485635"/>
            <a:ext cx="4919400" cy="784800"/>
          </a:xfrm>
          <a:prstGeom prst="rect">
            <a:avLst/>
          </a:prstGeom>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3200" dirty="0">
                <a:solidFill>
                  <a:schemeClr val="bg1">
                    <a:lumMod val="95000"/>
                  </a:schemeClr>
                </a:solidFill>
                <a:latin typeface="Quicksand" panose="020B0604020202020204" charset="0"/>
              </a:rPr>
              <a:t>Week 2 Day 3</a:t>
            </a:r>
          </a:p>
        </p:txBody>
      </p:sp>
      <p:pic>
        <p:nvPicPr>
          <p:cNvPr id="6" name="Picture 5" descr="A close up of a logo&#10;&#10;Description automatically generated">
            <a:extLst>
              <a:ext uri="{FF2B5EF4-FFF2-40B4-BE49-F238E27FC236}">
                <a16:creationId xmlns:a16="http://schemas.microsoft.com/office/drawing/2014/main" id="{6A3A7C17-ABF3-416A-9903-7CF7BCC5C157}"/>
              </a:ext>
            </a:extLst>
          </p:cNvPr>
          <p:cNvPicPr>
            <a:picLocks noChangeAspect="1"/>
          </p:cNvPicPr>
          <p:nvPr/>
        </p:nvPicPr>
        <p:blipFill>
          <a:blip r:embed="rId3"/>
          <a:stretch>
            <a:fillRect/>
          </a:stretch>
        </p:blipFill>
        <p:spPr>
          <a:xfrm>
            <a:off x="1321498" y="2257517"/>
            <a:ext cx="1944216" cy="1653658"/>
          </a:xfrm>
          <a:prstGeom prst="rect">
            <a:avLst/>
          </a:prstGeom>
        </p:spPr>
      </p:pic>
      <p:sp>
        <p:nvSpPr>
          <p:cNvPr id="5" name="Rectangle 4">
            <a:extLst>
              <a:ext uri="{FF2B5EF4-FFF2-40B4-BE49-F238E27FC236}">
                <a16:creationId xmlns:a16="http://schemas.microsoft.com/office/drawing/2014/main" id="{B307F28D-A740-4096-A401-EAC11F3A4E4D}"/>
              </a:ext>
            </a:extLst>
          </p:cNvPr>
          <p:cNvSpPr/>
          <p:nvPr/>
        </p:nvSpPr>
        <p:spPr>
          <a:xfrm>
            <a:off x="4450986" y="-45938"/>
            <a:ext cx="3113353" cy="677108"/>
          </a:xfrm>
          <a:prstGeom prst="rect">
            <a:avLst/>
          </a:prstGeom>
        </p:spPr>
        <p:txBody>
          <a:bodyPr wrap="none">
            <a:spAutoFit/>
          </a:bodyPr>
          <a:lstStyle/>
          <a:p>
            <a:r>
              <a:rPr lang="en-GB" sz="2400" b="1" dirty="0">
                <a:solidFill>
                  <a:schemeClr val="bg1"/>
                </a:solidFill>
                <a:latin typeface="Amatic SC" panose="020B0604020202020204" charset="-79"/>
                <a:cs typeface="Amatic SC" panose="020B0604020202020204" charset="-79"/>
                <a:hlinkClick r:id="rId4">
                  <a:extLst>
                    <a:ext uri="{A12FA001-AC4F-418D-AE19-62706E023703}">
                      <ahyp:hlinkClr xmlns:ahyp="http://schemas.microsoft.com/office/drawing/2018/hyperlinkcolor" val="tx"/>
                    </a:ext>
                  </a:extLst>
                </a:hlinkClick>
              </a:rPr>
              <a:t>www.mentallywellschools.co.uk</a:t>
            </a:r>
            <a:endParaRPr lang="en-GB" sz="2400" b="1" dirty="0">
              <a:solidFill>
                <a:schemeClr val="bg1"/>
              </a:solidFill>
              <a:latin typeface="Amatic SC" panose="020B0604020202020204" charset="-79"/>
              <a:cs typeface="Amatic SC" panose="020B0604020202020204" charset="-79"/>
            </a:endParaRPr>
          </a:p>
          <a:p>
            <a:endParaRPr lang="en-GB" dirty="0">
              <a:solidFill>
                <a:schemeClr val="bg1"/>
              </a:solidFill>
            </a:endParaRPr>
          </a:p>
        </p:txBody>
      </p:sp>
      <p:sp>
        <p:nvSpPr>
          <p:cNvPr id="2" name="Rectangle 1">
            <a:extLst>
              <a:ext uri="{FF2B5EF4-FFF2-40B4-BE49-F238E27FC236}">
                <a16:creationId xmlns:a16="http://schemas.microsoft.com/office/drawing/2014/main" id="{D08E45E0-F933-4205-AD75-6B3580B3970D}"/>
              </a:ext>
            </a:extLst>
          </p:cNvPr>
          <p:cNvSpPr/>
          <p:nvPr/>
        </p:nvSpPr>
        <p:spPr>
          <a:xfrm>
            <a:off x="8540750" y="4406900"/>
            <a:ext cx="508000" cy="861774"/>
          </a:xfrm>
          <a:prstGeom prst="rect">
            <a:avLst/>
          </a:prstGeom>
        </p:spPr>
        <p:txBody>
          <a:bodyPr wrap="square">
            <a:spAutoFit/>
          </a:bodyPr>
          <a:lstStyle/>
          <a:p>
            <a:r>
              <a:rPr lang="en" sz="5000" b="1" dirty="0">
                <a:solidFill>
                  <a:schemeClr val="bg1"/>
                </a:solidFill>
                <a:latin typeface="Amatic SC" panose="020B0604020202020204" charset="-79"/>
                <a:cs typeface="Amatic SC" panose="020B0604020202020204" charset="-79"/>
              </a:rPr>
              <a:t>©</a:t>
            </a:r>
            <a:endParaRPr lang="en-GB" sz="5000" b="1" dirty="0">
              <a:solidFill>
                <a:schemeClr val="bg1"/>
              </a:solidFill>
              <a:latin typeface="Amatic SC" panose="020B0604020202020204" charset="-79"/>
              <a:cs typeface="Amatic SC" panose="020B0604020202020204" charset="-79"/>
            </a:endParaRPr>
          </a:p>
        </p:txBody>
      </p:sp>
    </p:spTree>
    <p:extLst>
      <p:ext uri="{BB962C8B-B14F-4D97-AF65-F5344CB8AC3E}">
        <p14:creationId xmlns:p14="http://schemas.microsoft.com/office/powerpoint/2010/main" val="2877649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8092" y="-184417"/>
            <a:ext cx="7506857" cy="838741"/>
          </a:xfrm>
        </p:spPr>
        <p:txBody>
          <a:bodyPr>
            <a:noAutofit/>
          </a:bodyPr>
          <a:lstStyle/>
          <a:p>
            <a:r>
              <a:rPr lang="en-GB" sz="2900" dirty="0">
                <a:solidFill>
                  <a:srgbClr val="002060"/>
                </a:solidFill>
                <a:cs typeface="Helvetica" panose="020B0604020202020204" pitchFamily="34" charset="0"/>
              </a:rPr>
              <a:t>HOW WORRIED / </a:t>
            </a:r>
            <a:r>
              <a:rPr lang="en-GB" sz="2900" b="1" dirty="0">
                <a:solidFill>
                  <a:srgbClr val="002060"/>
                </a:solidFill>
                <a:cs typeface="Helvetica" panose="020B0604020202020204" pitchFamily="34" charset="0"/>
              </a:rPr>
              <a:t>SCARED CAN FEEL IN MY BODY:</a:t>
            </a:r>
            <a:endParaRPr lang="en-US" sz="2900" dirty="0">
              <a:solidFill>
                <a:srgbClr val="002060"/>
              </a:solidFill>
            </a:endParaRPr>
          </a:p>
        </p:txBody>
      </p:sp>
      <p:sp>
        <p:nvSpPr>
          <p:cNvPr id="21" name="TextBox 20">
            <a:extLst>
              <a:ext uri="{FF2B5EF4-FFF2-40B4-BE49-F238E27FC236}">
                <a16:creationId xmlns:a16="http://schemas.microsoft.com/office/drawing/2014/main" id="{8D7F49C2-FCB1-457C-B9C8-A632B4BF90AA}"/>
              </a:ext>
            </a:extLst>
          </p:cNvPr>
          <p:cNvSpPr txBox="1"/>
          <p:nvPr/>
        </p:nvSpPr>
        <p:spPr>
          <a:xfrm>
            <a:off x="6089595" y="1407605"/>
            <a:ext cx="3254189" cy="338554"/>
          </a:xfrm>
          <a:prstGeom prst="rect">
            <a:avLst/>
          </a:prstGeom>
          <a:noFill/>
        </p:spPr>
        <p:txBody>
          <a:bodyPr wrap="square">
            <a:spAutoFit/>
          </a:bodyPr>
          <a:lstStyle/>
          <a:p>
            <a:pPr>
              <a:spcAft>
                <a:spcPts val="450"/>
              </a:spcAft>
            </a:pPr>
            <a:r>
              <a:rPr lang="en-US" sz="1600" b="1" u="sng" dirty="0">
                <a:solidFill>
                  <a:srgbClr val="002060"/>
                </a:solidFill>
                <a:latin typeface="Quicksand" panose="020B0604020202020204" charset="0"/>
                <a:cs typeface="MV Boli" panose="02000500030200090000" pitchFamily="2" charset="0"/>
              </a:rPr>
              <a:t> </a:t>
            </a:r>
          </a:p>
        </p:txBody>
      </p:sp>
      <p:sp>
        <p:nvSpPr>
          <p:cNvPr id="9" name="Rectangle 8">
            <a:extLst>
              <a:ext uri="{FF2B5EF4-FFF2-40B4-BE49-F238E27FC236}">
                <a16:creationId xmlns:a16="http://schemas.microsoft.com/office/drawing/2014/main" id="{1190E035-DBFB-487A-B2E9-0ACD94287AA7}"/>
              </a:ext>
            </a:extLst>
          </p:cNvPr>
          <p:cNvSpPr/>
          <p:nvPr/>
        </p:nvSpPr>
        <p:spPr>
          <a:xfrm>
            <a:off x="53789" y="0"/>
            <a:ext cx="2921214" cy="707886"/>
          </a:xfrm>
          <a:prstGeom prst="rect">
            <a:avLst/>
          </a:prstGeom>
        </p:spPr>
        <p:txBody>
          <a:bodyPr wrap="square">
            <a:spAutoFit/>
          </a:bodyPr>
          <a:lstStyle/>
          <a:p>
            <a:pPr marL="0" indent="0">
              <a:buNone/>
            </a:pPr>
            <a:r>
              <a:rPr lang="en-US" sz="4000" b="1" u="sng" dirty="0">
                <a:solidFill>
                  <a:srgbClr val="08E237"/>
                </a:solidFill>
                <a:latin typeface="Amatic SC" panose="020B0604020202020204" charset="-79"/>
                <a:ea typeface="Segoe UI Black" panose="020B0A02040204020203" pitchFamily="34" charset="0"/>
                <a:cs typeface="Amatic SC" panose="020B0604020202020204" charset="-79"/>
              </a:rPr>
              <a:t>extension activity</a:t>
            </a:r>
            <a:endParaRPr lang="en-US" sz="4000" b="1" dirty="0">
              <a:solidFill>
                <a:srgbClr val="08E237"/>
              </a:solidFill>
              <a:latin typeface="Amatic SC" panose="020B0604020202020204" charset="-79"/>
              <a:ea typeface="Segoe UI Black" panose="020B0A02040204020203" pitchFamily="34" charset="0"/>
              <a:cs typeface="Amatic SC" panose="020B0604020202020204" charset="-79"/>
            </a:endParaRPr>
          </a:p>
        </p:txBody>
      </p:sp>
      <p:pic>
        <p:nvPicPr>
          <p:cNvPr id="11" name="Picture 10" descr="A screenshot of a cell phone&#10;&#10;Description automatically generated">
            <a:extLst>
              <a:ext uri="{FF2B5EF4-FFF2-40B4-BE49-F238E27FC236}">
                <a16:creationId xmlns:a16="http://schemas.microsoft.com/office/drawing/2014/main" id="{CAB5BF8B-5612-434D-AF92-904AB1656AD6}"/>
              </a:ext>
            </a:extLst>
          </p:cNvPr>
          <p:cNvPicPr>
            <a:picLocks noChangeAspect="1"/>
          </p:cNvPicPr>
          <p:nvPr/>
        </p:nvPicPr>
        <p:blipFill>
          <a:blip r:embed="rId5"/>
          <a:stretch>
            <a:fillRect/>
          </a:stretch>
        </p:blipFill>
        <p:spPr>
          <a:xfrm>
            <a:off x="6247118" y="904709"/>
            <a:ext cx="2789305" cy="1531130"/>
          </a:xfrm>
          <a:prstGeom prst="rect">
            <a:avLst/>
          </a:prstGeom>
          <a:ln>
            <a:solidFill>
              <a:srgbClr val="002060"/>
            </a:solidFill>
          </a:ln>
        </p:spPr>
      </p:pic>
      <p:sp>
        <p:nvSpPr>
          <p:cNvPr id="13" name="TextBox 12">
            <a:extLst>
              <a:ext uri="{FF2B5EF4-FFF2-40B4-BE49-F238E27FC236}">
                <a16:creationId xmlns:a16="http://schemas.microsoft.com/office/drawing/2014/main" id="{41591A1B-7F43-41D9-9DAC-3B1299FB9B7D}"/>
              </a:ext>
            </a:extLst>
          </p:cNvPr>
          <p:cNvSpPr txBox="1"/>
          <p:nvPr/>
        </p:nvSpPr>
        <p:spPr>
          <a:xfrm>
            <a:off x="6281696" y="2535167"/>
            <a:ext cx="2770096" cy="2554545"/>
          </a:xfrm>
          <a:prstGeom prst="rect">
            <a:avLst/>
          </a:prstGeom>
          <a:noFill/>
        </p:spPr>
        <p:txBody>
          <a:bodyPr wrap="square">
            <a:spAutoFit/>
          </a:bodyPr>
          <a:lstStyle/>
          <a:p>
            <a:pPr>
              <a:spcAft>
                <a:spcPts val="450"/>
              </a:spcAft>
            </a:pPr>
            <a:r>
              <a:rPr lang="en-US" sz="2000" dirty="0">
                <a:solidFill>
                  <a:srgbClr val="000818"/>
                </a:solidFill>
                <a:latin typeface="Quicksand" panose="020B0604020202020204" charset="0"/>
                <a:cs typeface="MV Boli" panose="02000500030200090000" pitchFamily="2" charset="0"/>
              </a:rPr>
              <a:t>Complete the worksheet about how feeling worried or scared feels in your body when you’re at </a:t>
            </a:r>
            <a:r>
              <a:rPr lang="en-US" sz="2000" dirty="0">
                <a:solidFill>
                  <a:srgbClr val="000818"/>
                </a:solidFill>
                <a:highlight>
                  <a:srgbClr val="FF9933"/>
                </a:highlight>
                <a:latin typeface="Quicksand" panose="020B0604020202020204" charset="0"/>
                <a:cs typeface="MV Boli" panose="02000500030200090000" pitchFamily="2" charset="0"/>
              </a:rPr>
              <a:t>2</a:t>
            </a:r>
            <a:r>
              <a:rPr lang="en-US" sz="2000" dirty="0">
                <a:solidFill>
                  <a:srgbClr val="000818"/>
                </a:solidFill>
                <a:latin typeface="Quicksand" panose="020B0604020202020204" charset="0"/>
                <a:cs typeface="MV Boli" panose="02000500030200090000" pitchFamily="2" charset="0"/>
              </a:rPr>
              <a:t> or </a:t>
            </a:r>
            <a:r>
              <a:rPr lang="en-US" sz="2000" dirty="0">
                <a:solidFill>
                  <a:srgbClr val="000818"/>
                </a:solidFill>
                <a:highlight>
                  <a:srgbClr val="FF0000"/>
                </a:highlight>
                <a:latin typeface="Quicksand" panose="020B0604020202020204" charset="0"/>
                <a:cs typeface="MV Boli" panose="02000500030200090000" pitchFamily="2" charset="0"/>
              </a:rPr>
              <a:t>3</a:t>
            </a:r>
            <a:r>
              <a:rPr lang="en-US" sz="2000" dirty="0">
                <a:solidFill>
                  <a:srgbClr val="000818"/>
                </a:solidFill>
                <a:latin typeface="Quicksand" panose="020B0604020202020204" charset="0"/>
                <a:cs typeface="MV Boli" panose="02000500030200090000" pitchFamily="2" charset="0"/>
              </a:rPr>
              <a:t> on the Brain Smoke Detector Scale. </a:t>
            </a:r>
          </a:p>
        </p:txBody>
      </p:sp>
      <p:pic>
        <p:nvPicPr>
          <p:cNvPr id="3" name="Sample Extension How Does Worried or Scared Feel In My Body">
            <a:hlinkClick r:id="" action="ppaction://media"/>
            <a:extLst>
              <a:ext uri="{FF2B5EF4-FFF2-40B4-BE49-F238E27FC236}">
                <a16:creationId xmlns:a16="http://schemas.microsoft.com/office/drawing/2014/main" id="{27673CD2-4F36-42DB-8658-BEFCA6E2424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2944" y="730242"/>
            <a:ext cx="6016599" cy="4257736"/>
          </a:xfrm>
          <a:prstGeom prst="rect">
            <a:avLst/>
          </a:prstGeom>
        </p:spPr>
      </p:pic>
    </p:spTree>
    <p:extLst>
      <p:ext uri="{BB962C8B-B14F-4D97-AF65-F5344CB8AC3E}">
        <p14:creationId xmlns:p14="http://schemas.microsoft.com/office/powerpoint/2010/main" val="223368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734"/>
        <p:cNvGrpSpPr/>
        <p:nvPr/>
      </p:nvGrpSpPr>
      <p:grpSpPr>
        <a:xfrm>
          <a:off x="0" y="0"/>
          <a:ext cx="0" cy="0"/>
          <a:chOff x="0" y="0"/>
          <a:chExt cx="0" cy="0"/>
        </a:xfrm>
      </p:grpSpPr>
      <p:sp>
        <p:nvSpPr>
          <p:cNvPr id="735" name="Google Shape;735;p19"/>
          <p:cNvSpPr txBox="1">
            <a:spLocks noGrp="1"/>
          </p:cNvSpPr>
          <p:nvPr>
            <p:ph type="subTitle" idx="4294967295"/>
          </p:nvPr>
        </p:nvSpPr>
        <p:spPr>
          <a:xfrm>
            <a:off x="5286615" y="818002"/>
            <a:ext cx="3557707" cy="4891236"/>
          </a:xfrm>
          <a:prstGeom prst="rect">
            <a:avLst/>
          </a:prstGeom>
        </p:spPr>
        <p:txBody>
          <a:bodyPr spcFirstLastPara="1" wrap="square" lIns="0" tIns="0" rIns="0" bIns="0" anchor="t" anchorCtr="0">
            <a:noAutofit/>
          </a:bodyPr>
          <a:lstStyle/>
          <a:p>
            <a:pPr marL="114300" indent="0">
              <a:buNone/>
            </a:pPr>
            <a:r>
              <a:rPr lang="en-GB" sz="1800" b="1" cap="none" dirty="0">
                <a:solidFill>
                  <a:schemeClr val="bg1"/>
                </a:solidFill>
                <a:latin typeface="Quicksand" panose="00000500000000000000" pitchFamily="2" charset="0"/>
                <a:cs typeface="MV Boli" panose="02000500030200090000" pitchFamily="2" charset="0"/>
              </a:rPr>
              <a:t>Your teacher might</a:t>
            </a:r>
            <a:r>
              <a:rPr lang="en-GB" sz="1800" b="1" dirty="0">
                <a:solidFill>
                  <a:schemeClr val="bg1"/>
                </a:solidFill>
                <a:latin typeface="Quicksand" panose="00000500000000000000" pitchFamily="2" charset="0"/>
                <a:cs typeface="MV Boli" panose="02000500030200090000" pitchFamily="2" charset="0"/>
              </a:rPr>
              <a:t> </a:t>
            </a:r>
            <a:r>
              <a:rPr lang="en-GB" sz="1800" b="1" cap="none" dirty="0">
                <a:solidFill>
                  <a:schemeClr val="bg1"/>
                </a:solidFill>
                <a:latin typeface="Quicksand" panose="00000500000000000000" pitchFamily="2" charset="0"/>
                <a:cs typeface="MV Boli" panose="02000500030200090000" pitchFamily="2" charset="0"/>
              </a:rPr>
              <a:t>give you a sticky note to complete, or you might just talk about </a:t>
            </a:r>
            <a:r>
              <a:rPr lang="en-GB" sz="1800" b="1" dirty="0">
                <a:solidFill>
                  <a:schemeClr val="bg1"/>
                </a:solidFill>
                <a:latin typeface="Quicksand" panose="00000500000000000000" pitchFamily="2" charset="0"/>
                <a:cs typeface="MV Boli" panose="02000500030200090000" pitchFamily="2" charset="0"/>
              </a:rPr>
              <a:t>this</a:t>
            </a:r>
            <a:r>
              <a:rPr lang="en-GB" sz="1800" b="1" cap="none" dirty="0">
                <a:solidFill>
                  <a:schemeClr val="bg1"/>
                </a:solidFill>
                <a:latin typeface="Quicksand" panose="00000500000000000000" pitchFamily="2" charset="0"/>
                <a:cs typeface="MV Boli" panose="02000500030200090000" pitchFamily="2" charset="0"/>
              </a:rPr>
              <a:t> in Talking Partners or as a class:</a:t>
            </a:r>
          </a:p>
          <a:p>
            <a:pPr marL="114300" indent="0">
              <a:buNone/>
            </a:pPr>
            <a:endParaRPr lang="en-GB" sz="1700" b="1" cap="none" dirty="0">
              <a:solidFill>
                <a:schemeClr val="bg1"/>
              </a:solidFill>
              <a:latin typeface="Quicksand" panose="00000500000000000000" pitchFamily="2" charset="0"/>
              <a:cs typeface="MV Boli" panose="02000500030200090000" pitchFamily="2" charset="0"/>
            </a:endParaRPr>
          </a:p>
          <a:p>
            <a:pPr marL="114300" indent="0" algn="l">
              <a:buNone/>
            </a:pPr>
            <a:r>
              <a:rPr lang="en-GB" sz="1800" cap="none" dirty="0">
                <a:solidFill>
                  <a:schemeClr val="bg1"/>
                </a:solidFill>
                <a:latin typeface="Quicksand" panose="00000500000000000000" pitchFamily="2" charset="0"/>
                <a:cs typeface="MV Boli" panose="02000500030200090000" pitchFamily="2" charset="0"/>
              </a:rPr>
              <a:t>1. What is 1 thing that has stuck in your mind from today’s lesson? </a:t>
            </a:r>
          </a:p>
          <a:p>
            <a:pPr marL="114300" indent="0" algn="l">
              <a:buNone/>
            </a:pPr>
            <a:r>
              <a:rPr lang="en-GB" sz="1800" cap="none" dirty="0">
                <a:solidFill>
                  <a:schemeClr val="bg1"/>
                </a:solidFill>
                <a:latin typeface="Quicksand" panose="00000500000000000000" pitchFamily="2" charset="0"/>
                <a:cs typeface="MV Boli" panose="02000500030200090000" pitchFamily="2" charset="0"/>
              </a:rPr>
              <a:t>2. Do you have any questions from the lesson? (Anything you’re stuck on?!)</a:t>
            </a:r>
            <a:endParaRPr lang="en-GB" sz="1200" dirty="0">
              <a:solidFill>
                <a:schemeClr val="bg1"/>
              </a:solidFill>
              <a:latin typeface="Quicksand" panose="00000500000000000000" pitchFamily="2" charset="0"/>
              <a:cs typeface="MV Boli" panose="02000500030200090000" pitchFamily="2" charset="0"/>
            </a:endParaRPr>
          </a:p>
        </p:txBody>
      </p:sp>
      <p:sp>
        <p:nvSpPr>
          <p:cNvPr id="740" name="Google Shape;740;p19"/>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11</a:t>
            </a:fld>
            <a:endParaRPr dirty="0"/>
          </a:p>
        </p:txBody>
      </p:sp>
      <p:pic>
        <p:nvPicPr>
          <p:cNvPr id="10" name="Picture 9" descr="A close up of a logo&#10;&#10;Description automatically generated">
            <a:extLst>
              <a:ext uri="{FF2B5EF4-FFF2-40B4-BE49-F238E27FC236}">
                <a16:creationId xmlns:a16="http://schemas.microsoft.com/office/drawing/2014/main" id="{163E79BD-2696-4C18-8C83-3BC628D065D5}"/>
              </a:ext>
            </a:extLst>
          </p:cNvPr>
          <p:cNvPicPr>
            <a:picLocks noChangeAspect="1"/>
          </p:cNvPicPr>
          <p:nvPr/>
        </p:nvPicPr>
        <p:blipFill>
          <a:blip r:embed="rId3"/>
          <a:stretch>
            <a:fillRect/>
          </a:stretch>
        </p:blipFill>
        <p:spPr>
          <a:xfrm>
            <a:off x="144461" y="1767328"/>
            <a:ext cx="1295277" cy="1101701"/>
          </a:xfrm>
          <a:prstGeom prst="rect">
            <a:avLst/>
          </a:prstGeom>
        </p:spPr>
      </p:pic>
      <p:sp>
        <p:nvSpPr>
          <p:cNvPr id="12" name="Rectangle 11">
            <a:extLst>
              <a:ext uri="{FF2B5EF4-FFF2-40B4-BE49-F238E27FC236}">
                <a16:creationId xmlns:a16="http://schemas.microsoft.com/office/drawing/2014/main" id="{17BC84A1-83ED-44F5-B3C2-A7E37D24EB1F}"/>
              </a:ext>
            </a:extLst>
          </p:cNvPr>
          <p:cNvSpPr/>
          <p:nvPr/>
        </p:nvSpPr>
        <p:spPr>
          <a:xfrm>
            <a:off x="120890" y="591672"/>
            <a:ext cx="2161268" cy="707886"/>
          </a:xfrm>
          <a:prstGeom prst="rect">
            <a:avLst/>
          </a:prstGeom>
        </p:spPr>
        <p:txBody>
          <a:bodyPr wrap="square">
            <a:spAutoFit/>
          </a:bodyPr>
          <a:lstStyle/>
          <a:p>
            <a:r>
              <a:rPr lang="en-GB" sz="4000" b="1" dirty="0">
                <a:solidFill>
                  <a:schemeClr val="bg1"/>
                </a:solidFill>
                <a:latin typeface="Amatic SC" panose="020B0604020202020204" charset="-79"/>
                <a:cs typeface="Amatic SC" panose="020B0604020202020204" charset="-79"/>
              </a:rPr>
              <a:t>P</a:t>
            </a:r>
            <a:r>
              <a:rPr lang="en" sz="4000" b="1" dirty="0">
                <a:solidFill>
                  <a:schemeClr val="bg1"/>
                </a:solidFill>
                <a:latin typeface="Amatic SC" panose="020B0604020202020204" charset="-79"/>
                <a:cs typeface="Amatic SC" panose="020B0604020202020204" charset="-79"/>
              </a:rPr>
              <a:t>lenary:</a:t>
            </a:r>
            <a:endParaRPr lang="en-GB" sz="4000" b="1" dirty="0">
              <a:solidFill>
                <a:schemeClr val="bg1"/>
              </a:solidFill>
              <a:latin typeface="Amatic SC" panose="020B0604020202020204" charset="-79"/>
              <a:cs typeface="Amatic SC" panose="020B0604020202020204" charset="-79"/>
            </a:endParaRPr>
          </a:p>
        </p:txBody>
      </p:sp>
      <p:pic>
        <p:nvPicPr>
          <p:cNvPr id="3" name="Picture 2" descr="A screenshot of a cell phone&#10;&#10;Description automatically generated">
            <a:extLst>
              <a:ext uri="{FF2B5EF4-FFF2-40B4-BE49-F238E27FC236}">
                <a16:creationId xmlns:a16="http://schemas.microsoft.com/office/drawing/2014/main" id="{40AD1C75-B4A2-4DF7-9BB9-A9DB30705B92}"/>
              </a:ext>
            </a:extLst>
          </p:cNvPr>
          <p:cNvPicPr>
            <a:picLocks noChangeAspect="1"/>
          </p:cNvPicPr>
          <p:nvPr/>
        </p:nvPicPr>
        <p:blipFill>
          <a:blip r:embed="rId4"/>
          <a:stretch>
            <a:fillRect/>
          </a:stretch>
        </p:blipFill>
        <p:spPr>
          <a:xfrm>
            <a:off x="1582909" y="73135"/>
            <a:ext cx="3465501" cy="2450110"/>
          </a:xfrm>
          <a:prstGeom prst="rect">
            <a:avLst/>
          </a:prstGeom>
          <a:ln>
            <a:solidFill>
              <a:schemeClr val="tx2">
                <a:lumMod val="10000"/>
              </a:schemeClr>
            </a:solidFill>
          </a:ln>
        </p:spPr>
      </p:pic>
      <p:pic>
        <p:nvPicPr>
          <p:cNvPr id="5" name="Picture 4" descr="A close up of a logo&#10;&#10;Description automatically generated">
            <a:extLst>
              <a:ext uri="{FF2B5EF4-FFF2-40B4-BE49-F238E27FC236}">
                <a16:creationId xmlns:a16="http://schemas.microsoft.com/office/drawing/2014/main" id="{DC63F707-5443-46F9-B538-784F202E253E}"/>
              </a:ext>
            </a:extLst>
          </p:cNvPr>
          <p:cNvPicPr>
            <a:picLocks noChangeAspect="1"/>
          </p:cNvPicPr>
          <p:nvPr/>
        </p:nvPicPr>
        <p:blipFill>
          <a:blip r:embed="rId5"/>
          <a:stretch>
            <a:fillRect/>
          </a:stretch>
        </p:blipFill>
        <p:spPr>
          <a:xfrm>
            <a:off x="1582911" y="2593625"/>
            <a:ext cx="3476188" cy="2457665"/>
          </a:xfrm>
          <a:prstGeom prst="rect">
            <a:avLst/>
          </a:prstGeom>
          <a:ln>
            <a:solidFill>
              <a:srgbClr val="000818"/>
            </a:solidFill>
          </a:ln>
        </p:spPr>
      </p:pic>
    </p:spTree>
    <p:extLst>
      <p:ext uri="{BB962C8B-B14F-4D97-AF65-F5344CB8AC3E}">
        <p14:creationId xmlns:p14="http://schemas.microsoft.com/office/powerpoint/2010/main" val="3034191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8" name="Google Shape;918;p36"/>
          <p:cNvSpPr txBox="1">
            <a:spLocks noGrp="1"/>
          </p:cNvSpPr>
          <p:nvPr>
            <p:ph type="title"/>
          </p:nvPr>
        </p:nvSpPr>
        <p:spPr>
          <a:xfrm>
            <a:off x="696575" y="2947866"/>
            <a:ext cx="7087200" cy="5502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400" dirty="0"/>
              <a:t>Credits:</a:t>
            </a:r>
            <a:endParaRPr sz="2400" dirty="0"/>
          </a:p>
        </p:txBody>
      </p:sp>
      <p:sp>
        <p:nvSpPr>
          <p:cNvPr id="919" name="Google Shape;919;p36"/>
          <p:cNvSpPr txBox="1">
            <a:spLocks noGrp="1"/>
          </p:cNvSpPr>
          <p:nvPr>
            <p:ph type="body" idx="1"/>
          </p:nvPr>
        </p:nvSpPr>
        <p:spPr>
          <a:xfrm>
            <a:off x="1105216" y="3663899"/>
            <a:ext cx="7800580" cy="2683200"/>
          </a:xfrm>
          <a:prstGeom prst="rect">
            <a:avLst/>
          </a:prstGeom>
        </p:spPr>
        <p:txBody>
          <a:bodyPr spcFirstLastPara="1" wrap="square" lIns="0" tIns="0" rIns="0" bIns="0" anchor="t" anchorCtr="0">
            <a:noAutofit/>
          </a:bodyPr>
          <a:lstStyle/>
          <a:p>
            <a:pPr marL="419100">
              <a:buSzPts val="2400"/>
            </a:pPr>
            <a:r>
              <a:rPr lang="en" sz="1400" dirty="0"/>
              <a:t>PowerPoint template from </a:t>
            </a:r>
            <a:r>
              <a:rPr lang="en" sz="1400" u="sng" dirty="0">
                <a:solidFill>
                  <a:schemeClr val="hlink"/>
                </a:solidFill>
                <a:hlinkClick r:id="rId3"/>
              </a:rPr>
              <a:t>SlidesCarnival</a:t>
            </a:r>
            <a:endParaRPr lang="en" sz="1400" u="sng" dirty="0">
              <a:solidFill>
                <a:schemeClr val="hlink"/>
              </a:solidFill>
            </a:endParaRPr>
          </a:p>
          <a:p>
            <a:pPr marL="419100">
              <a:buSzPts val="2400"/>
            </a:pPr>
            <a:r>
              <a:rPr lang="en" sz="1400" dirty="0">
                <a:solidFill>
                  <a:schemeClr val="hlink"/>
                </a:solidFill>
              </a:rPr>
              <a:t>‘Dot Dudes’ clipart from </a:t>
            </a:r>
            <a:r>
              <a:rPr lang="en-GB" sz="1400" dirty="0">
                <a:hlinkClick r:id="rId4"/>
              </a:rPr>
              <a:t>http://bit.ly/SPecorinoButtons</a:t>
            </a:r>
            <a:endParaRPr lang="en-GB" sz="1400" dirty="0"/>
          </a:p>
          <a:p>
            <a:pPr marL="419100">
              <a:buSzPts val="2400"/>
            </a:pPr>
            <a:r>
              <a:rPr lang="en-GB" sz="1400" dirty="0">
                <a:hlinkClick r:id="rId5"/>
              </a:rPr>
              <a:t>http://handdrawngoods.com/freebies/</a:t>
            </a:r>
            <a:r>
              <a:rPr lang="en-GB" sz="1400" dirty="0"/>
              <a:t> </a:t>
            </a:r>
          </a:p>
          <a:p>
            <a:pPr marL="76200" indent="0">
              <a:buSzPts val="2400"/>
              <a:buNone/>
            </a:pPr>
            <a:endParaRPr sz="2400" dirty="0"/>
          </a:p>
        </p:txBody>
      </p:sp>
      <p:sp>
        <p:nvSpPr>
          <p:cNvPr id="920" name="Google Shape;920;p36"/>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12</a:t>
            </a:fld>
            <a:endParaRPr dirty="0"/>
          </a:p>
        </p:txBody>
      </p:sp>
      <p:pic>
        <p:nvPicPr>
          <p:cNvPr id="3" name="Picture 2" descr="A picture containing food&#10;&#10;Description automatically generated">
            <a:extLst>
              <a:ext uri="{FF2B5EF4-FFF2-40B4-BE49-F238E27FC236}">
                <a16:creationId xmlns:a16="http://schemas.microsoft.com/office/drawing/2014/main" id="{DABB3294-B832-4804-8E90-C9CA4DCFEB7C}"/>
              </a:ext>
            </a:extLst>
          </p:cNvPr>
          <p:cNvPicPr>
            <a:picLocks noChangeAspect="1"/>
          </p:cNvPicPr>
          <p:nvPr/>
        </p:nvPicPr>
        <p:blipFill>
          <a:blip r:embed="rId6"/>
          <a:stretch>
            <a:fillRect/>
          </a:stretch>
        </p:blipFill>
        <p:spPr>
          <a:xfrm>
            <a:off x="6096375" y="3860374"/>
            <a:ext cx="589215" cy="568920"/>
          </a:xfrm>
          <a:prstGeom prst="rect">
            <a:avLst/>
          </a:prstGeom>
        </p:spPr>
      </p:pic>
      <p:sp>
        <p:nvSpPr>
          <p:cNvPr id="9" name="Google Shape;913;p35">
            <a:extLst>
              <a:ext uri="{FF2B5EF4-FFF2-40B4-BE49-F238E27FC236}">
                <a16:creationId xmlns:a16="http://schemas.microsoft.com/office/drawing/2014/main" id="{2735DBCD-9868-4B8F-933A-B6DD8029C84E}"/>
              </a:ext>
            </a:extLst>
          </p:cNvPr>
          <p:cNvSpPr/>
          <p:nvPr/>
        </p:nvSpPr>
        <p:spPr>
          <a:xfrm>
            <a:off x="3709794" y="1779373"/>
            <a:ext cx="989206" cy="1020977"/>
          </a:xfrm>
          <a:custGeom>
            <a:avLst/>
            <a:gdLst/>
            <a:ahLst/>
            <a:cxnLst/>
            <a:rect l="l" t="t" r="r" b="b"/>
            <a:pathLst>
              <a:path w="17228" h="15233" extrusionOk="0">
                <a:moveTo>
                  <a:pt x="3918" y="535"/>
                </a:moveTo>
                <a:lnTo>
                  <a:pt x="4380" y="584"/>
                </a:lnTo>
                <a:lnTo>
                  <a:pt x="4842" y="657"/>
                </a:lnTo>
                <a:lnTo>
                  <a:pt x="5280" y="779"/>
                </a:lnTo>
                <a:lnTo>
                  <a:pt x="5767" y="973"/>
                </a:lnTo>
                <a:lnTo>
                  <a:pt x="6253" y="1192"/>
                </a:lnTo>
                <a:lnTo>
                  <a:pt x="6716" y="1436"/>
                </a:lnTo>
                <a:lnTo>
                  <a:pt x="7154" y="1728"/>
                </a:lnTo>
                <a:lnTo>
                  <a:pt x="7446" y="1898"/>
                </a:lnTo>
                <a:lnTo>
                  <a:pt x="7762" y="2117"/>
                </a:lnTo>
                <a:lnTo>
                  <a:pt x="7908" y="2239"/>
                </a:lnTo>
                <a:lnTo>
                  <a:pt x="8054" y="2385"/>
                </a:lnTo>
                <a:lnTo>
                  <a:pt x="8200" y="2531"/>
                </a:lnTo>
                <a:lnTo>
                  <a:pt x="8297" y="2677"/>
                </a:lnTo>
                <a:lnTo>
                  <a:pt x="8297" y="2774"/>
                </a:lnTo>
                <a:lnTo>
                  <a:pt x="8297" y="2847"/>
                </a:lnTo>
                <a:lnTo>
                  <a:pt x="8346" y="2920"/>
                </a:lnTo>
                <a:lnTo>
                  <a:pt x="8395" y="2993"/>
                </a:lnTo>
                <a:lnTo>
                  <a:pt x="8395" y="3115"/>
                </a:lnTo>
                <a:lnTo>
                  <a:pt x="8419" y="3188"/>
                </a:lnTo>
                <a:lnTo>
                  <a:pt x="8468" y="3212"/>
                </a:lnTo>
                <a:lnTo>
                  <a:pt x="8541" y="3212"/>
                </a:lnTo>
                <a:lnTo>
                  <a:pt x="8589" y="3188"/>
                </a:lnTo>
                <a:lnTo>
                  <a:pt x="8711" y="3066"/>
                </a:lnTo>
                <a:lnTo>
                  <a:pt x="8784" y="2920"/>
                </a:lnTo>
                <a:lnTo>
                  <a:pt x="8833" y="2774"/>
                </a:lnTo>
                <a:lnTo>
                  <a:pt x="8808" y="2628"/>
                </a:lnTo>
                <a:lnTo>
                  <a:pt x="8930" y="2482"/>
                </a:lnTo>
                <a:lnTo>
                  <a:pt x="9076" y="2360"/>
                </a:lnTo>
                <a:lnTo>
                  <a:pt x="9441" y="2093"/>
                </a:lnTo>
                <a:lnTo>
                  <a:pt x="10001" y="1728"/>
                </a:lnTo>
                <a:lnTo>
                  <a:pt x="10439" y="1460"/>
                </a:lnTo>
                <a:lnTo>
                  <a:pt x="10925" y="1192"/>
                </a:lnTo>
                <a:lnTo>
                  <a:pt x="11412" y="949"/>
                </a:lnTo>
                <a:lnTo>
                  <a:pt x="11899" y="754"/>
                </a:lnTo>
                <a:lnTo>
                  <a:pt x="12045" y="681"/>
                </a:lnTo>
                <a:lnTo>
                  <a:pt x="12215" y="657"/>
                </a:lnTo>
                <a:lnTo>
                  <a:pt x="12580" y="608"/>
                </a:lnTo>
                <a:lnTo>
                  <a:pt x="12945" y="633"/>
                </a:lnTo>
                <a:lnTo>
                  <a:pt x="13286" y="633"/>
                </a:lnTo>
                <a:lnTo>
                  <a:pt x="13626" y="657"/>
                </a:lnTo>
                <a:lnTo>
                  <a:pt x="13967" y="730"/>
                </a:lnTo>
                <a:lnTo>
                  <a:pt x="14283" y="803"/>
                </a:lnTo>
                <a:lnTo>
                  <a:pt x="14599" y="925"/>
                </a:lnTo>
                <a:lnTo>
                  <a:pt x="14551" y="998"/>
                </a:lnTo>
                <a:lnTo>
                  <a:pt x="14526" y="1095"/>
                </a:lnTo>
                <a:lnTo>
                  <a:pt x="14551" y="1144"/>
                </a:lnTo>
                <a:lnTo>
                  <a:pt x="14575" y="1192"/>
                </a:lnTo>
                <a:lnTo>
                  <a:pt x="14624" y="1217"/>
                </a:lnTo>
                <a:lnTo>
                  <a:pt x="14672" y="1217"/>
                </a:lnTo>
                <a:lnTo>
                  <a:pt x="14770" y="1168"/>
                </a:lnTo>
                <a:lnTo>
                  <a:pt x="14867" y="1119"/>
                </a:lnTo>
                <a:lnTo>
                  <a:pt x="14964" y="1095"/>
                </a:lnTo>
                <a:lnTo>
                  <a:pt x="15135" y="1192"/>
                </a:lnTo>
                <a:lnTo>
                  <a:pt x="15062" y="1265"/>
                </a:lnTo>
                <a:lnTo>
                  <a:pt x="15013" y="1338"/>
                </a:lnTo>
                <a:lnTo>
                  <a:pt x="15013" y="1436"/>
                </a:lnTo>
                <a:lnTo>
                  <a:pt x="15037" y="1509"/>
                </a:lnTo>
                <a:lnTo>
                  <a:pt x="15110" y="1533"/>
                </a:lnTo>
                <a:lnTo>
                  <a:pt x="15208" y="1533"/>
                </a:lnTo>
                <a:lnTo>
                  <a:pt x="15427" y="1411"/>
                </a:lnTo>
                <a:lnTo>
                  <a:pt x="15573" y="1509"/>
                </a:lnTo>
                <a:lnTo>
                  <a:pt x="15451" y="1679"/>
                </a:lnTo>
                <a:lnTo>
                  <a:pt x="15378" y="1849"/>
                </a:lnTo>
                <a:lnTo>
                  <a:pt x="15378" y="1995"/>
                </a:lnTo>
                <a:lnTo>
                  <a:pt x="15378" y="2044"/>
                </a:lnTo>
                <a:lnTo>
                  <a:pt x="15427" y="2068"/>
                </a:lnTo>
                <a:lnTo>
                  <a:pt x="15524" y="2068"/>
                </a:lnTo>
                <a:lnTo>
                  <a:pt x="15597" y="2020"/>
                </a:lnTo>
                <a:lnTo>
                  <a:pt x="15743" y="1898"/>
                </a:lnTo>
                <a:lnTo>
                  <a:pt x="15840" y="1801"/>
                </a:lnTo>
                <a:lnTo>
                  <a:pt x="15986" y="1971"/>
                </a:lnTo>
                <a:lnTo>
                  <a:pt x="15865" y="2093"/>
                </a:lnTo>
                <a:lnTo>
                  <a:pt x="15767" y="2239"/>
                </a:lnTo>
                <a:lnTo>
                  <a:pt x="15694" y="2385"/>
                </a:lnTo>
                <a:lnTo>
                  <a:pt x="15670" y="2458"/>
                </a:lnTo>
                <a:lnTo>
                  <a:pt x="15670" y="2531"/>
                </a:lnTo>
                <a:lnTo>
                  <a:pt x="15719" y="2506"/>
                </a:lnTo>
                <a:lnTo>
                  <a:pt x="15792" y="2482"/>
                </a:lnTo>
                <a:lnTo>
                  <a:pt x="15889" y="2433"/>
                </a:lnTo>
                <a:lnTo>
                  <a:pt x="15986" y="2360"/>
                </a:lnTo>
                <a:lnTo>
                  <a:pt x="16157" y="2239"/>
                </a:lnTo>
                <a:lnTo>
                  <a:pt x="16327" y="2579"/>
                </a:lnTo>
                <a:lnTo>
                  <a:pt x="16157" y="2701"/>
                </a:lnTo>
                <a:lnTo>
                  <a:pt x="15913" y="2944"/>
                </a:lnTo>
                <a:lnTo>
                  <a:pt x="15792" y="3066"/>
                </a:lnTo>
                <a:lnTo>
                  <a:pt x="15694" y="3212"/>
                </a:lnTo>
                <a:lnTo>
                  <a:pt x="15694" y="3261"/>
                </a:lnTo>
                <a:lnTo>
                  <a:pt x="15694" y="3309"/>
                </a:lnTo>
                <a:lnTo>
                  <a:pt x="15743" y="3334"/>
                </a:lnTo>
                <a:lnTo>
                  <a:pt x="15792" y="3334"/>
                </a:lnTo>
                <a:lnTo>
                  <a:pt x="15938" y="3285"/>
                </a:lnTo>
                <a:lnTo>
                  <a:pt x="16059" y="3212"/>
                </a:lnTo>
                <a:lnTo>
                  <a:pt x="16327" y="3017"/>
                </a:lnTo>
                <a:lnTo>
                  <a:pt x="16449" y="2944"/>
                </a:lnTo>
                <a:lnTo>
                  <a:pt x="16570" y="3431"/>
                </a:lnTo>
                <a:lnTo>
                  <a:pt x="16497" y="3480"/>
                </a:lnTo>
                <a:lnTo>
                  <a:pt x="16400" y="3553"/>
                </a:lnTo>
                <a:lnTo>
                  <a:pt x="16303" y="3650"/>
                </a:lnTo>
                <a:lnTo>
                  <a:pt x="16181" y="3747"/>
                </a:lnTo>
                <a:lnTo>
                  <a:pt x="15962" y="3893"/>
                </a:lnTo>
                <a:lnTo>
                  <a:pt x="15889" y="3991"/>
                </a:lnTo>
                <a:lnTo>
                  <a:pt x="15816" y="4112"/>
                </a:lnTo>
                <a:lnTo>
                  <a:pt x="15792" y="4137"/>
                </a:lnTo>
                <a:lnTo>
                  <a:pt x="15816" y="4185"/>
                </a:lnTo>
                <a:lnTo>
                  <a:pt x="15865" y="4210"/>
                </a:lnTo>
                <a:lnTo>
                  <a:pt x="15889" y="4185"/>
                </a:lnTo>
                <a:lnTo>
                  <a:pt x="16254" y="4064"/>
                </a:lnTo>
                <a:lnTo>
                  <a:pt x="16449" y="3966"/>
                </a:lnTo>
                <a:lnTo>
                  <a:pt x="16643" y="3869"/>
                </a:lnTo>
                <a:lnTo>
                  <a:pt x="16643" y="4039"/>
                </a:lnTo>
                <a:lnTo>
                  <a:pt x="16668" y="4185"/>
                </a:lnTo>
                <a:lnTo>
                  <a:pt x="16546" y="4234"/>
                </a:lnTo>
                <a:lnTo>
                  <a:pt x="16424" y="4283"/>
                </a:lnTo>
                <a:lnTo>
                  <a:pt x="16205" y="4404"/>
                </a:lnTo>
                <a:lnTo>
                  <a:pt x="15962" y="4575"/>
                </a:lnTo>
                <a:lnTo>
                  <a:pt x="15840" y="4672"/>
                </a:lnTo>
                <a:lnTo>
                  <a:pt x="15719" y="4769"/>
                </a:lnTo>
                <a:lnTo>
                  <a:pt x="15719" y="4842"/>
                </a:lnTo>
                <a:lnTo>
                  <a:pt x="15743" y="4867"/>
                </a:lnTo>
                <a:lnTo>
                  <a:pt x="15767" y="4867"/>
                </a:lnTo>
                <a:lnTo>
                  <a:pt x="16059" y="4818"/>
                </a:lnTo>
                <a:lnTo>
                  <a:pt x="16351" y="4721"/>
                </a:lnTo>
                <a:lnTo>
                  <a:pt x="16692" y="4623"/>
                </a:lnTo>
                <a:lnTo>
                  <a:pt x="16668" y="4940"/>
                </a:lnTo>
                <a:lnTo>
                  <a:pt x="16668" y="5256"/>
                </a:lnTo>
                <a:lnTo>
                  <a:pt x="16449" y="5280"/>
                </a:lnTo>
                <a:lnTo>
                  <a:pt x="16230" y="5329"/>
                </a:lnTo>
                <a:lnTo>
                  <a:pt x="16059" y="5378"/>
                </a:lnTo>
                <a:lnTo>
                  <a:pt x="15889" y="5426"/>
                </a:lnTo>
                <a:lnTo>
                  <a:pt x="15548" y="5572"/>
                </a:lnTo>
                <a:lnTo>
                  <a:pt x="15548" y="5597"/>
                </a:lnTo>
                <a:lnTo>
                  <a:pt x="15573" y="5621"/>
                </a:lnTo>
                <a:lnTo>
                  <a:pt x="15816" y="5645"/>
                </a:lnTo>
                <a:lnTo>
                  <a:pt x="16084" y="5670"/>
                </a:lnTo>
                <a:lnTo>
                  <a:pt x="16351" y="5694"/>
                </a:lnTo>
                <a:lnTo>
                  <a:pt x="16619" y="5694"/>
                </a:lnTo>
                <a:lnTo>
                  <a:pt x="16546" y="6010"/>
                </a:lnTo>
                <a:lnTo>
                  <a:pt x="16473" y="6327"/>
                </a:lnTo>
                <a:lnTo>
                  <a:pt x="16351" y="6278"/>
                </a:lnTo>
                <a:lnTo>
                  <a:pt x="16205" y="6229"/>
                </a:lnTo>
                <a:lnTo>
                  <a:pt x="15938" y="6181"/>
                </a:lnTo>
                <a:lnTo>
                  <a:pt x="15670" y="6156"/>
                </a:lnTo>
                <a:lnTo>
                  <a:pt x="15402" y="6156"/>
                </a:lnTo>
                <a:lnTo>
                  <a:pt x="15354" y="6205"/>
                </a:lnTo>
                <a:lnTo>
                  <a:pt x="15354" y="6254"/>
                </a:lnTo>
                <a:lnTo>
                  <a:pt x="15378" y="6327"/>
                </a:lnTo>
                <a:lnTo>
                  <a:pt x="15427" y="6375"/>
                </a:lnTo>
                <a:lnTo>
                  <a:pt x="15500" y="6424"/>
                </a:lnTo>
                <a:lnTo>
                  <a:pt x="15573" y="6472"/>
                </a:lnTo>
                <a:lnTo>
                  <a:pt x="15743" y="6521"/>
                </a:lnTo>
                <a:lnTo>
                  <a:pt x="15889" y="6545"/>
                </a:lnTo>
                <a:lnTo>
                  <a:pt x="16108" y="6618"/>
                </a:lnTo>
                <a:lnTo>
                  <a:pt x="16351" y="6691"/>
                </a:lnTo>
                <a:lnTo>
                  <a:pt x="16376" y="6716"/>
                </a:lnTo>
                <a:lnTo>
                  <a:pt x="16254" y="7032"/>
                </a:lnTo>
                <a:lnTo>
                  <a:pt x="16084" y="7008"/>
                </a:lnTo>
                <a:lnTo>
                  <a:pt x="15889" y="6959"/>
                </a:lnTo>
                <a:lnTo>
                  <a:pt x="15524" y="6862"/>
                </a:lnTo>
                <a:lnTo>
                  <a:pt x="15329" y="6837"/>
                </a:lnTo>
                <a:lnTo>
                  <a:pt x="15159" y="6837"/>
                </a:lnTo>
                <a:lnTo>
                  <a:pt x="14964" y="6862"/>
                </a:lnTo>
                <a:lnTo>
                  <a:pt x="14794" y="6935"/>
                </a:lnTo>
                <a:lnTo>
                  <a:pt x="14770" y="6983"/>
                </a:lnTo>
                <a:lnTo>
                  <a:pt x="14770" y="7008"/>
                </a:lnTo>
                <a:lnTo>
                  <a:pt x="14770" y="7056"/>
                </a:lnTo>
                <a:lnTo>
                  <a:pt x="14818" y="7081"/>
                </a:lnTo>
                <a:lnTo>
                  <a:pt x="15135" y="7178"/>
                </a:lnTo>
                <a:lnTo>
                  <a:pt x="15451" y="7300"/>
                </a:lnTo>
                <a:lnTo>
                  <a:pt x="15767" y="7397"/>
                </a:lnTo>
                <a:lnTo>
                  <a:pt x="16084" y="7470"/>
                </a:lnTo>
                <a:lnTo>
                  <a:pt x="15889" y="7884"/>
                </a:lnTo>
                <a:lnTo>
                  <a:pt x="15719" y="7786"/>
                </a:lnTo>
                <a:lnTo>
                  <a:pt x="15524" y="7738"/>
                </a:lnTo>
                <a:lnTo>
                  <a:pt x="15183" y="7665"/>
                </a:lnTo>
                <a:lnTo>
                  <a:pt x="14940" y="7616"/>
                </a:lnTo>
                <a:lnTo>
                  <a:pt x="14721" y="7567"/>
                </a:lnTo>
                <a:lnTo>
                  <a:pt x="14502" y="7543"/>
                </a:lnTo>
                <a:lnTo>
                  <a:pt x="14259" y="7567"/>
                </a:lnTo>
                <a:lnTo>
                  <a:pt x="14210" y="7592"/>
                </a:lnTo>
                <a:lnTo>
                  <a:pt x="14186" y="7640"/>
                </a:lnTo>
                <a:lnTo>
                  <a:pt x="14186" y="7689"/>
                </a:lnTo>
                <a:lnTo>
                  <a:pt x="14234" y="7713"/>
                </a:lnTo>
                <a:lnTo>
                  <a:pt x="14721" y="7884"/>
                </a:lnTo>
                <a:lnTo>
                  <a:pt x="15183" y="8078"/>
                </a:lnTo>
                <a:lnTo>
                  <a:pt x="15427" y="8151"/>
                </a:lnTo>
                <a:lnTo>
                  <a:pt x="15573" y="8176"/>
                </a:lnTo>
                <a:lnTo>
                  <a:pt x="15694" y="8200"/>
                </a:lnTo>
                <a:lnTo>
                  <a:pt x="15427" y="8638"/>
                </a:lnTo>
                <a:lnTo>
                  <a:pt x="15378" y="8614"/>
                </a:lnTo>
                <a:lnTo>
                  <a:pt x="14818" y="8565"/>
                </a:lnTo>
                <a:lnTo>
                  <a:pt x="14551" y="8516"/>
                </a:lnTo>
                <a:lnTo>
                  <a:pt x="14283" y="8468"/>
                </a:lnTo>
                <a:lnTo>
                  <a:pt x="13821" y="8370"/>
                </a:lnTo>
                <a:lnTo>
                  <a:pt x="13578" y="8322"/>
                </a:lnTo>
                <a:lnTo>
                  <a:pt x="13334" y="8322"/>
                </a:lnTo>
                <a:lnTo>
                  <a:pt x="13310" y="8346"/>
                </a:lnTo>
                <a:lnTo>
                  <a:pt x="13286" y="8370"/>
                </a:lnTo>
                <a:lnTo>
                  <a:pt x="13286" y="8395"/>
                </a:lnTo>
                <a:lnTo>
                  <a:pt x="13310" y="8419"/>
                </a:lnTo>
                <a:lnTo>
                  <a:pt x="13553" y="8541"/>
                </a:lnTo>
                <a:lnTo>
                  <a:pt x="13821" y="8638"/>
                </a:lnTo>
                <a:lnTo>
                  <a:pt x="14332" y="8808"/>
                </a:lnTo>
                <a:lnTo>
                  <a:pt x="14551" y="8857"/>
                </a:lnTo>
                <a:lnTo>
                  <a:pt x="14770" y="8906"/>
                </a:lnTo>
                <a:lnTo>
                  <a:pt x="15013" y="8930"/>
                </a:lnTo>
                <a:lnTo>
                  <a:pt x="15232" y="8930"/>
                </a:lnTo>
                <a:lnTo>
                  <a:pt x="14818" y="9465"/>
                </a:lnTo>
                <a:lnTo>
                  <a:pt x="14648" y="9417"/>
                </a:lnTo>
                <a:lnTo>
                  <a:pt x="14453" y="9368"/>
                </a:lnTo>
                <a:lnTo>
                  <a:pt x="14088" y="9319"/>
                </a:lnTo>
                <a:lnTo>
                  <a:pt x="13797" y="9271"/>
                </a:lnTo>
                <a:lnTo>
                  <a:pt x="13480" y="9198"/>
                </a:lnTo>
                <a:lnTo>
                  <a:pt x="13188" y="9100"/>
                </a:lnTo>
                <a:lnTo>
                  <a:pt x="12921" y="8979"/>
                </a:lnTo>
                <a:lnTo>
                  <a:pt x="12872" y="8979"/>
                </a:lnTo>
                <a:lnTo>
                  <a:pt x="12872" y="9027"/>
                </a:lnTo>
                <a:lnTo>
                  <a:pt x="12945" y="9125"/>
                </a:lnTo>
                <a:lnTo>
                  <a:pt x="13018" y="9222"/>
                </a:lnTo>
                <a:lnTo>
                  <a:pt x="13115" y="9319"/>
                </a:lnTo>
                <a:lnTo>
                  <a:pt x="13213" y="9392"/>
                </a:lnTo>
                <a:lnTo>
                  <a:pt x="13432" y="9490"/>
                </a:lnTo>
                <a:lnTo>
                  <a:pt x="13675" y="9587"/>
                </a:lnTo>
                <a:lnTo>
                  <a:pt x="13991" y="9684"/>
                </a:lnTo>
                <a:lnTo>
                  <a:pt x="14332" y="9733"/>
                </a:lnTo>
                <a:lnTo>
                  <a:pt x="14551" y="9806"/>
                </a:lnTo>
                <a:lnTo>
                  <a:pt x="14186" y="10195"/>
                </a:lnTo>
                <a:lnTo>
                  <a:pt x="14137" y="10098"/>
                </a:lnTo>
                <a:lnTo>
                  <a:pt x="14064" y="10049"/>
                </a:lnTo>
                <a:lnTo>
                  <a:pt x="13651" y="9928"/>
                </a:lnTo>
                <a:lnTo>
                  <a:pt x="13213" y="9782"/>
                </a:lnTo>
                <a:lnTo>
                  <a:pt x="12799" y="9660"/>
                </a:lnTo>
                <a:lnTo>
                  <a:pt x="12580" y="9611"/>
                </a:lnTo>
                <a:lnTo>
                  <a:pt x="12337" y="9611"/>
                </a:lnTo>
                <a:lnTo>
                  <a:pt x="12337" y="9636"/>
                </a:lnTo>
                <a:lnTo>
                  <a:pt x="12337" y="9660"/>
                </a:lnTo>
                <a:lnTo>
                  <a:pt x="12702" y="9903"/>
                </a:lnTo>
                <a:lnTo>
                  <a:pt x="13115" y="10122"/>
                </a:lnTo>
                <a:lnTo>
                  <a:pt x="13529" y="10293"/>
                </a:lnTo>
                <a:lnTo>
                  <a:pt x="13967" y="10439"/>
                </a:lnTo>
                <a:lnTo>
                  <a:pt x="13505" y="10877"/>
                </a:lnTo>
                <a:lnTo>
                  <a:pt x="13286" y="10804"/>
                </a:lnTo>
                <a:lnTo>
                  <a:pt x="13042" y="10731"/>
                </a:lnTo>
                <a:lnTo>
                  <a:pt x="12799" y="10658"/>
                </a:lnTo>
                <a:lnTo>
                  <a:pt x="12580" y="10585"/>
                </a:lnTo>
                <a:lnTo>
                  <a:pt x="12045" y="10341"/>
                </a:lnTo>
                <a:lnTo>
                  <a:pt x="11777" y="10244"/>
                </a:lnTo>
                <a:lnTo>
                  <a:pt x="11631" y="10220"/>
                </a:lnTo>
                <a:lnTo>
                  <a:pt x="11485" y="10195"/>
                </a:lnTo>
                <a:lnTo>
                  <a:pt x="11436" y="10220"/>
                </a:lnTo>
                <a:lnTo>
                  <a:pt x="11436" y="10244"/>
                </a:lnTo>
                <a:lnTo>
                  <a:pt x="11412" y="10268"/>
                </a:lnTo>
                <a:lnTo>
                  <a:pt x="11436" y="10317"/>
                </a:lnTo>
                <a:lnTo>
                  <a:pt x="11680" y="10512"/>
                </a:lnTo>
                <a:lnTo>
                  <a:pt x="11972" y="10706"/>
                </a:lnTo>
                <a:lnTo>
                  <a:pt x="12264" y="10852"/>
                </a:lnTo>
                <a:lnTo>
                  <a:pt x="12556" y="10998"/>
                </a:lnTo>
                <a:lnTo>
                  <a:pt x="12848" y="11120"/>
                </a:lnTo>
                <a:lnTo>
                  <a:pt x="12994" y="11169"/>
                </a:lnTo>
                <a:lnTo>
                  <a:pt x="13164" y="11193"/>
                </a:lnTo>
                <a:lnTo>
                  <a:pt x="12799" y="11509"/>
                </a:lnTo>
                <a:lnTo>
                  <a:pt x="12702" y="11461"/>
                </a:lnTo>
                <a:lnTo>
                  <a:pt x="12580" y="11412"/>
                </a:lnTo>
                <a:lnTo>
                  <a:pt x="12337" y="11363"/>
                </a:lnTo>
                <a:lnTo>
                  <a:pt x="12069" y="11315"/>
                </a:lnTo>
                <a:lnTo>
                  <a:pt x="11826" y="11266"/>
                </a:lnTo>
                <a:lnTo>
                  <a:pt x="11315" y="11071"/>
                </a:lnTo>
                <a:lnTo>
                  <a:pt x="11047" y="10998"/>
                </a:lnTo>
                <a:lnTo>
                  <a:pt x="10901" y="10974"/>
                </a:lnTo>
                <a:lnTo>
                  <a:pt x="10755" y="10974"/>
                </a:lnTo>
                <a:lnTo>
                  <a:pt x="10706" y="10998"/>
                </a:lnTo>
                <a:lnTo>
                  <a:pt x="10682" y="11023"/>
                </a:lnTo>
                <a:lnTo>
                  <a:pt x="10682" y="11071"/>
                </a:lnTo>
                <a:lnTo>
                  <a:pt x="10706" y="11096"/>
                </a:lnTo>
                <a:lnTo>
                  <a:pt x="10828" y="11217"/>
                </a:lnTo>
                <a:lnTo>
                  <a:pt x="10998" y="11339"/>
                </a:lnTo>
                <a:lnTo>
                  <a:pt x="11217" y="11461"/>
                </a:lnTo>
                <a:lnTo>
                  <a:pt x="11436" y="11582"/>
                </a:lnTo>
                <a:lnTo>
                  <a:pt x="11655" y="11704"/>
                </a:lnTo>
                <a:lnTo>
                  <a:pt x="11899" y="11777"/>
                </a:lnTo>
                <a:lnTo>
                  <a:pt x="12142" y="11826"/>
                </a:lnTo>
                <a:lnTo>
                  <a:pt x="12385" y="11874"/>
                </a:lnTo>
                <a:lnTo>
                  <a:pt x="12045" y="12142"/>
                </a:lnTo>
                <a:lnTo>
                  <a:pt x="11874" y="12093"/>
                </a:lnTo>
                <a:lnTo>
                  <a:pt x="11704" y="12045"/>
                </a:lnTo>
                <a:lnTo>
                  <a:pt x="11412" y="11996"/>
                </a:lnTo>
                <a:lnTo>
                  <a:pt x="11242" y="11947"/>
                </a:lnTo>
                <a:lnTo>
                  <a:pt x="11071" y="11850"/>
                </a:lnTo>
                <a:lnTo>
                  <a:pt x="10682" y="11680"/>
                </a:lnTo>
                <a:lnTo>
                  <a:pt x="10487" y="11582"/>
                </a:lnTo>
                <a:lnTo>
                  <a:pt x="10293" y="11534"/>
                </a:lnTo>
                <a:lnTo>
                  <a:pt x="10098" y="11509"/>
                </a:lnTo>
                <a:lnTo>
                  <a:pt x="9903" y="11534"/>
                </a:lnTo>
                <a:lnTo>
                  <a:pt x="9879" y="11534"/>
                </a:lnTo>
                <a:lnTo>
                  <a:pt x="9879" y="11558"/>
                </a:lnTo>
                <a:lnTo>
                  <a:pt x="9879" y="11631"/>
                </a:lnTo>
                <a:lnTo>
                  <a:pt x="9976" y="11728"/>
                </a:lnTo>
                <a:lnTo>
                  <a:pt x="10098" y="11826"/>
                </a:lnTo>
                <a:lnTo>
                  <a:pt x="10366" y="11972"/>
                </a:lnTo>
                <a:lnTo>
                  <a:pt x="10925" y="12215"/>
                </a:lnTo>
                <a:lnTo>
                  <a:pt x="11266" y="12361"/>
                </a:lnTo>
                <a:lnTo>
                  <a:pt x="11607" y="12483"/>
                </a:lnTo>
                <a:lnTo>
                  <a:pt x="11169" y="12799"/>
                </a:lnTo>
                <a:lnTo>
                  <a:pt x="10925" y="12726"/>
                </a:lnTo>
                <a:lnTo>
                  <a:pt x="10585" y="12604"/>
                </a:lnTo>
                <a:lnTo>
                  <a:pt x="10244" y="12458"/>
                </a:lnTo>
                <a:lnTo>
                  <a:pt x="9782" y="12239"/>
                </a:lnTo>
                <a:lnTo>
                  <a:pt x="9538" y="12142"/>
                </a:lnTo>
                <a:lnTo>
                  <a:pt x="9417" y="12118"/>
                </a:lnTo>
                <a:lnTo>
                  <a:pt x="9295" y="12118"/>
                </a:lnTo>
                <a:lnTo>
                  <a:pt x="9271" y="12142"/>
                </a:lnTo>
                <a:lnTo>
                  <a:pt x="9271" y="12191"/>
                </a:lnTo>
                <a:lnTo>
                  <a:pt x="9344" y="12312"/>
                </a:lnTo>
                <a:lnTo>
                  <a:pt x="9441" y="12410"/>
                </a:lnTo>
                <a:lnTo>
                  <a:pt x="9563" y="12507"/>
                </a:lnTo>
                <a:lnTo>
                  <a:pt x="9684" y="12604"/>
                </a:lnTo>
                <a:lnTo>
                  <a:pt x="9976" y="12750"/>
                </a:lnTo>
                <a:lnTo>
                  <a:pt x="10244" y="12896"/>
                </a:lnTo>
                <a:lnTo>
                  <a:pt x="10463" y="12994"/>
                </a:lnTo>
                <a:lnTo>
                  <a:pt x="10731" y="13115"/>
                </a:lnTo>
                <a:lnTo>
                  <a:pt x="10220" y="13456"/>
                </a:lnTo>
                <a:lnTo>
                  <a:pt x="10220" y="13359"/>
                </a:lnTo>
                <a:lnTo>
                  <a:pt x="10195" y="13334"/>
                </a:lnTo>
                <a:lnTo>
                  <a:pt x="10147" y="13286"/>
                </a:lnTo>
                <a:lnTo>
                  <a:pt x="9976" y="13188"/>
                </a:lnTo>
                <a:lnTo>
                  <a:pt x="9782" y="13091"/>
                </a:lnTo>
                <a:lnTo>
                  <a:pt x="9417" y="12921"/>
                </a:lnTo>
                <a:lnTo>
                  <a:pt x="9222" y="12848"/>
                </a:lnTo>
                <a:lnTo>
                  <a:pt x="9052" y="12775"/>
                </a:lnTo>
                <a:lnTo>
                  <a:pt x="8857" y="12726"/>
                </a:lnTo>
                <a:lnTo>
                  <a:pt x="8662" y="12726"/>
                </a:lnTo>
                <a:lnTo>
                  <a:pt x="8638" y="12750"/>
                </a:lnTo>
                <a:lnTo>
                  <a:pt x="8638" y="12775"/>
                </a:lnTo>
                <a:lnTo>
                  <a:pt x="8979" y="13018"/>
                </a:lnTo>
                <a:lnTo>
                  <a:pt x="9319" y="13261"/>
                </a:lnTo>
                <a:lnTo>
                  <a:pt x="9490" y="13383"/>
                </a:lnTo>
                <a:lnTo>
                  <a:pt x="9660" y="13480"/>
                </a:lnTo>
                <a:lnTo>
                  <a:pt x="9855" y="13553"/>
                </a:lnTo>
                <a:lnTo>
                  <a:pt x="10049" y="13602"/>
                </a:lnTo>
                <a:lnTo>
                  <a:pt x="9538" y="13943"/>
                </a:lnTo>
                <a:lnTo>
                  <a:pt x="9538" y="13918"/>
                </a:lnTo>
                <a:lnTo>
                  <a:pt x="9465" y="13870"/>
                </a:lnTo>
                <a:lnTo>
                  <a:pt x="9368" y="13821"/>
                </a:lnTo>
                <a:lnTo>
                  <a:pt x="9222" y="13724"/>
                </a:lnTo>
                <a:lnTo>
                  <a:pt x="8808" y="13407"/>
                </a:lnTo>
                <a:lnTo>
                  <a:pt x="8662" y="13286"/>
                </a:lnTo>
                <a:lnTo>
                  <a:pt x="8492" y="13140"/>
                </a:lnTo>
                <a:lnTo>
                  <a:pt x="8297" y="13042"/>
                </a:lnTo>
                <a:lnTo>
                  <a:pt x="8200" y="12994"/>
                </a:lnTo>
                <a:lnTo>
                  <a:pt x="8054" y="12994"/>
                </a:lnTo>
                <a:lnTo>
                  <a:pt x="8030" y="13018"/>
                </a:lnTo>
                <a:lnTo>
                  <a:pt x="7957" y="13091"/>
                </a:lnTo>
                <a:lnTo>
                  <a:pt x="7957" y="13164"/>
                </a:lnTo>
                <a:lnTo>
                  <a:pt x="7981" y="13213"/>
                </a:lnTo>
                <a:lnTo>
                  <a:pt x="8005" y="13261"/>
                </a:lnTo>
                <a:lnTo>
                  <a:pt x="8297" y="13529"/>
                </a:lnTo>
                <a:lnTo>
                  <a:pt x="8614" y="13772"/>
                </a:lnTo>
                <a:lnTo>
                  <a:pt x="8881" y="13991"/>
                </a:lnTo>
                <a:lnTo>
                  <a:pt x="9027" y="14113"/>
                </a:lnTo>
                <a:lnTo>
                  <a:pt x="9173" y="14210"/>
                </a:lnTo>
                <a:lnTo>
                  <a:pt x="8784" y="14478"/>
                </a:lnTo>
                <a:lnTo>
                  <a:pt x="8711" y="14502"/>
                </a:lnTo>
                <a:lnTo>
                  <a:pt x="8565" y="14381"/>
                </a:lnTo>
                <a:lnTo>
                  <a:pt x="8419" y="14259"/>
                </a:lnTo>
                <a:lnTo>
                  <a:pt x="8103" y="14040"/>
                </a:lnTo>
                <a:lnTo>
                  <a:pt x="7713" y="13797"/>
                </a:lnTo>
                <a:lnTo>
                  <a:pt x="7348" y="13578"/>
                </a:lnTo>
                <a:lnTo>
                  <a:pt x="6570" y="13115"/>
                </a:lnTo>
                <a:lnTo>
                  <a:pt x="6180" y="12872"/>
                </a:lnTo>
                <a:lnTo>
                  <a:pt x="5767" y="12604"/>
                </a:lnTo>
                <a:lnTo>
                  <a:pt x="5402" y="12312"/>
                </a:lnTo>
                <a:lnTo>
                  <a:pt x="5037" y="11996"/>
                </a:lnTo>
                <a:lnTo>
                  <a:pt x="4623" y="11680"/>
                </a:lnTo>
                <a:lnTo>
                  <a:pt x="4210" y="11363"/>
                </a:lnTo>
                <a:lnTo>
                  <a:pt x="3820" y="11023"/>
                </a:lnTo>
                <a:lnTo>
                  <a:pt x="3626" y="10852"/>
                </a:lnTo>
                <a:lnTo>
                  <a:pt x="3455" y="10658"/>
                </a:lnTo>
                <a:lnTo>
                  <a:pt x="2847" y="9952"/>
                </a:lnTo>
                <a:lnTo>
                  <a:pt x="2263" y="9222"/>
                </a:lnTo>
                <a:lnTo>
                  <a:pt x="1971" y="8857"/>
                </a:lnTo>
                <a:lnTo>
                  <a:pt x="1728" y="8468"/>
                </a:lnTo>
                <a:lnTo>
                  <a:pt x="1484" y="8054"/>
                </a:lnTo>
                <a:lnTo>
                  <a:pt x="1265" y="7640"/>
                </a:lnTo>
                <a:lnTo>
                  <a:pt x="1095" y="7227"/>
                </a:lnTo>
                <a:lnTo>
                  <a:pt x="949" y="6789"/>
                </a:lnTo>
                <a:lnTo>
                  <a:pt x="827" y="6351"/>
                </a:lnTo>
                <a:lnTo>
                  <a:pt x="730" y="5889"/>
                </a:lnTo>
                <a:lnTo>
                  <a:pt x="657" y="5451"/>
                </a:lnTo>
                <a:lnTo>
                  <a:pt x="633" y="4988"/>
                </a:lnTo>
                <a:lnTo>
                  <a:pt x="608" y="4526"/>
                </a:lnTo>
                <a:lnTo>
                  <a:pt x="608" y="4064"/>
                </a:lnTo>
                <a:lnTo>
                  <a:pt x="608" y="3674"/>
                </a:lnTo>
                <a:lnTo>
                  <a:pt x="657" y="3261"/>
                </a:lnTo>
                <a:lnTo>
                  <a:pt x="706" y="2871"/>
                </a:lnTo>
                <a:lnTo>
                  <a:pt x="827" y="2482"/>
                </a:lnTo>
                <a:lnTo>
                  <a:pt x="973" y="2117"/>
                </a:lnTo>
                <a:lnTo>
                  <a:pt x="1046" y="1947"/>
                </a:lnTo>
                <a:lnTo>
                  <a:pt x="1168" y="1776"/>
                </a:lnTo>
                <a:lnTo>
                  <a:pt x="1265" y="1630"/>
                </a:lnTo>
                <a:lnTo>
                  <a:pt x="1411" y="1460"/>
                </a:lnTo>
                <a:lnTo>
                  <a:pt x="1557" y="1338"/>
                </a:lnTo>
                <a:lnTo>
                  <a:pt x="1728" y="1192"/>
                </a:lnTo>
                <a:lnTo>
                  <a:pt x="1922" y="1071"/>
                </a:lnTo>
                <a:lnTo>
                  <a:pt x="2117" y="949"/>
                </a:lnTo>
                <a:lnTo>
                  <a:pt x="2336" y="852"/>
                </a:lnTo>
                <a:lnTo>
                  <a:pt x="2531" y="779"/>
                </a:lnTo>
                <a:lnTo>
                  <a:pt x="2774" y="706"/>
                </a:lnTo>
                <a:lnTo>
                  <a:pt x="2993" y="633"/>
                </a:lnTo>
                <a:lnTo>
                  <a:pt x="3455" y="560"/>
                </a:lnTo>
                <a:lnTo>
                  <a:pt x="3918" y="535"/>
                </a:lnTo>
                <a:close/>
                <a:moveTo>
                  <a:pt x="3358" y="0"/>
                </a:moveTo>
                <a:lnTo>
                  <a:pt x="2969" y="73"/>
                </a:lnTo>
                <a:lnTo>
                  <a:pt x="2579" y="146"/>
                </a:lnTo>
                <a:lnTo>
                  <a:pt x="2239" y="268"/>
                </a:lnTo>
                <a:lnTo>
                  <a:pt x="1874" y="414"/>
                </a:lnTo>
                <a:lnTo>
                  <a:pt x="1557" y="608"/>
                </a:lnTo>
                <a:lnTo>
                  <a:pt x="1241" y="827"/>
                </a:lnTo>
                <a:lnTo>
                  <a:pt x="949" y="1095"/>
                </a:lnTo>
                <a:lnTo>
                  <a:pt x="706" y="1387"/>
                </a:lnTo>
                <a:lnTo>
                  <a:pt x="487" y="1728"/>
                </a:lnTo>
                <a:lnTo>
                  <a:pt x="316" y="2093"/>
                </a:lnTo>
                <a:lnTo>
                  <a:pt x="195" y="2482"/>
                </a:lnTo>
                <a:lnTo>
                  <a:pt x="97" y="2896"/>
                </a:lnTo>
                <a:lnTo>
                  <a:pt x="49" y="3309"/>
                </a:lnTo>
                <a:lnTo>
                  <a:pt x="0" y="3747"/>
                </a:lnTo>
                <a:lnTo>
                  <a:pt x="0" y="4161"/>
                </a:lnTo>
                <a:lnTo>
                  <a:pt x="24" y="4988"/>
                </a:lnTo>
                <a:lnTo>
                  <a:pt x="73" y="5451"/>
                </a:lnTo>
                <a:lnTo>
                  <a:pt x="146" y="5913"/>
                </a:lnTo>
                <a:lnTo>
                  <a:pt x="219" y="6351"/>
                </a:lnTo>
                <a:lnTo>
                  <a:pt x="341" y="6789"/>
                </a:lnTo>
                <a:lnTo>
                  <a:pt x="487" y="7227"/>
                </a:lnTo>
                <a:lnTo>
                  <a:pt x="633" y="7665"/>
                </a:lnTo>
                <a:lnTo>
                  <a:pt x="827" y="8078"/>
                </a:lnTo>
                <a:lnTo>
                  <a:pt x="1046" y="8492"/>
                </a:lnTo>
                <a:lnTo>
                  <a:pt x="1265" y="8881"/>
                </a:lnTo>
                <a:lnTo>
                  <a:pt x="1533" y="9246"/>
                </a:lnTo>
                <a:lnTo>
                  <a:pt x="1801" y="9587"/>
                </a:lnTo>
                <a:lnTo>
                  <a:pt x="2093" y="9928"/>
                </a:lnTo>
                <a:lnTo>
                  <a:pt x="2458" y="10341"/>
                </a:lnTo>
                <a:lnTo>
                  <a:pt x="2798" y="10779"/>
                </a:lnTo>
                <a:lnTo>
                  <a:pt x="3139" y="11169"/>
                </a:lnTo>
                <a:lnTo>
                  <a:pt x="3334" y="11363"/>
                </a:lnTo>
                <a:lnTo>
                  <a:pt x="3553" y="11558"/>
                </a:lnTo>
                <a:lnTo>
                  <a:pt x="4331" y="12215"/>
                </a:lnTo>
                <a:lnTo>
                  <a:pt x="5134" y="12823"/>
                </a:lnTo>
                <a:lnTo>
                  <a:pt x="5961" y="13432"/>
                </a:lnTo>
                <a:lnTo>
                  <a:pt x="6399" y="13724"/>
                </a:lnTo>
                <a:lnTo>
                  <a:pt x="6837" y="13991"/>
                </a:lnTo>
                <a:lnTo>
                  <a:pt x="7275" y="14235"/>
                </a:lnTo>
                <a:lnTo>
                  <a:pt x="7689" y="14502"/>
                </a:lnTo>
                <a:lnTo>
                  <a:pt x="7981" y="14672"/>
                </a:lnTo>
                <a:lnTo>
                  <a:pt x="8127" y="14770"/>
                </a:lnTo>
                <a:lnTo>
                  <a:pt x="8249" y="14891"/>
                </a:lnTo>
                <a:lnTo>
                  <a:pt x="8249" y="14964"/>
                </a:lnTo>
                <a:lnTo>
                  <a:pt x="8249" y="15062"/>
                </a:lnTo>
                <a:lnTo>
                  <a:pt x="8297" y="15110"/>
                </a:lnTo>
                <a:lnTo>
                  <a:pt x="8370" y="15183"/>
                </a:lnTo>
                <a:lnTo>
                  <a:pt x="8443" y="15208"/>
                </a:lnTo>
                <a:lnTo>
                  <a:pt x="8516" y="15232"/>
                </a:lnTo>
                <a:lnTo>
                  <a:pt x="8614" y="15232"/>
                </a:lnTo>
                <a:lnTo>
                  <a:pt x="8711" y="15183"/>
                </a:lnTo>
                <a:lnTo>
                  <a:pt x="8735" y="15159"/>
                </a:lnTo>
                <a:lnTo>
                  <a:pt x="8784" y="15110"/>
                </a:lnTo>
                <a:lnTo>
                  <a:pt x="9490" y="14599"/>
                </a:lnTo>
                <a:lnTo>
                  <a:pt x="10220" y="14113"/>
                </a:lnTo>
                <a:lnTo>
                  <a:pt x="10925" y="13602"/>
                </a:lnTo>
                <a:lnTo>
                  <a:pt x="11631" y="13115"/>
                </a:lnTo>
                <a:lnTo>
                  <a:pt x="12312" y="12604"/>
                </a:lnTo>
                <a:lnTo>
                  <a:pt x="12969" y="12069"/>
                </a:lnTo>
                <a:lnTo>
                  <a:pt x="13578" y="11509"/>
                </a:lnTo>
                <a:lnTo>
                  <a:pt x="14186" y="10925"/>
                </a:lnTo>
                <a:lnTo>
                  <a:pt x="14745" y="10341"/>
                </a:lnTo>
                <a:lnTo>
                  <a:pt x="15256" y="9733"/>
                </a:lnTo>
                <a:lnTo>
                  <a:pt x="15743" y="9076"/>
                </a:lnTo>
                <a:lnTo>
                  <a:pt x="15962" y="8735"/>
                </a:lnTo>
                <a:lnTo>
                  <a:pt x="16157" y="8395"/>
                </a:lnTo>
                <a:lnTo>
                  <a:pt x="16351" y="8054"/>
                </a:lnTo>
                <a:lnTo>
                  <a:pt x="16522" y="7689"/>
                </a:lnTo>
                <a:lnTo>
                  <a:pt x="16668" y="7324"/>
                </a:lnTo>
                <a:lnTo>
                  <a:pt x="16814" y="6959"/>
                </a:lnTo>
                <a:lnTo>
                  <a:pt x="16935" y="6570"/>
                </a:lnTo>
                <a:lnTo>
                  <a:pt x="17033" y="6181"/>
                </a:lnTo>
                <a:lnTo>
                  <a:pt x="17106" y="5791"/>
                </a:lnTo>
                <a:lnTo>
                  <a:pt x="17179" y="5378"/>
                </a:lnTo>
                <a:lnTo>
                  <a:pt x="17203" y="5013"/>
                </a:lnTo>
                <a:lnTo>
                  <a:pt x="17227" y="4623"/>
                </a:lnTo>
                <a:lnTo>
                  <a:pt x="17227" y="4210"/>
                </a:lnTo>
                <a:lnTo>
                  <a:pt x="17203" y="3820"/>
                </a:lnTo>
                <a:lnTo>
                  <a:pt x="17130" y="3407"/>
                </a:lnTo>
                <a:lnTo>
                  <a:pt x="17057" y="3017"/>
                </a:lnTo>
                <a:lnTo>
                  <a:pt x="16960" y="2652"/>
                </a:lnTo>
                <a:lnTo>
                  <a:pt x="16814" y="2287"/>
                </a:lnTo>
                <a:lnTo>
                  <a:pt x="16643" y="1947"/>
                </a:lnTo>
                <a:lnTo>
                  <a:pt x="16449" y="1655"/>
                </a:lnTo>
                <a:lnTo>
                  <a:pt x="16205" y="1363"/>
                </a:lnTo>
                <a:lnTo>
                  <a:pt x="15938" y="1119"/>
                </a:lnTo>
                <a:lnTo>
                  <a:pt x="15646" y="876"/>
                </a:lnTo>
                <a:lnTo>
                  <a:pt x="15329" y="681"/>
                </a:lnTo>
                <a:lnTo>
                  <a:pt x="14989" y="511"/>
                </a:lnTo>
                <a:lnTo>
                  <a:pt x="14648" y="365"/>
                </a:lnTo>
                <a:lnTo>
                  <a:pt x="14332" y="243"/>
                </a:lnTo>
                <a:lnTo>
                  <a:pt x="13967" y="170"/>
                </a:lnTo>
                <a:lnTo>
                  <a:pt x="13578" y="97"/>
                </a:lnTo>
                <a:lnTo>
                  <a:pt x="13188" y="73"/>
                </a:lnTo>
                <a:lnTo>
                  <a:pt x="12799" y="49"/>
                </a:lnTo>
                <a:lnTo>
                  <a:pt x="12410" y="73"/>
                </a:lnTo>
                <a:lnTo>
                  <a:pt x="12045" y="146"/>
                </a:lnTo>
                <a:lnTo>
                  <a:pt x="11704" y="243"/>
                </a:lnTo>
                <a:lnTo>
                  <a:pt x="11217" y="462"/>
                </a:lnTo>
                <a:lnTo>
                  <a:pt x="10731" y="706"/>
                </a:lnTo>
                <a:lnTo>
                  <a:pt x="10268" y="949"/>
                </a:lnTo>
                <a:lnTo>
                  <a:pt x="9806" y="1241"/>
                </a:lnTo>
                <a:lnTo>
                  <a:pt x="9611" y="1363"/>
                </a:lnTo>
                <a:lnTo>
                  <a:pt x="9271" y="1582"/>
                </a:lnTo>
                <a:lnTo>
                  <a:pt x="8906" y="1874"/>
                </a:lnTo>
                <a:lnTo>
                  <a:pt x="8735" y="2044"/>
                </a:lnTo>
                <a:lnTo>
                  <a:pt x="8589" y="2190"/>
                </a:lnTo>
                <a:lnTo>
                  <a:pt x="8468" y="2044"/>
                </a:lnTo>
                <a:lnTo>
                  <a:pt x="8322" y="1922"/>
                </a:lnTo>
                <a:lnTo>
                  <a:pt x="7981" y="1630"/>
                </a:lnTo>
                <a:lnTo>
                  <a:pt x="7592" y="1363"/>
                </a:lnTo>
                <a:lnTo>
                  <a:pt x="7202" y="1119"/>
                </a:lnTo>
                <a:lnTo>
                  <a:pt x="6813" y="900"/>
                </a:lnTo>
                <a:lnTo>
                  <a:pt x="6472" y="706"/>
                </a:lnTo>
                <a:lnTo>
                  <a:pt x="5986" y="487"/>
                </a:lnTo>
                <a:lnTo>
                  <a:pt x="5645" y="341"/>
                </a:lnTo>
                <a:lnTo>
                  <a:pt x="5280" y="219"/>
                </a:lnTo>
                <a:lnTo>
                  <a:pt x="4915" y="122"/>
                </a:lnTo>
                <a:lnTo>
                  <a:pt x="4526" y="49"/>
                </a:lnTo>
                <a:lnTo>
                  <a:pt x="413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accent2"/>
              </a:solidFill>
            </a:endParaRPr>
          </a:p>
        </p:txBody>
      </p:sp>
      <p:pic>
        <p:nvPicPr>
          <p:cNvPr id="11" name="Picture 10" descr="A close up of a logo&#10;&#10;Description automatically generated">
            <a:extLst>
              <a:ext uri="{FF2B5EF4-FFF2-40B4-BE49-F238E27FC236}">
                <a16:creationId xmlns:a16="http://schemas.microsoft.com/office/drawing/2014/main" id="{6FDC41CC-ADFD-4E43-BDDA-1E54B241B375}"/>
              </a:ext>
            </a:extLst>
          </p:cNvPr>
          <p:cNvPicPr>
            <a:picLocks noChangeAspect="1"/>
          </p:cNvPicPr>
          <p:nvPr/>
        </p:nvPicPr>
        <p:blipFill>
          <a:blip r:embed="rId7"/>
          <a:stretch>
            <a:fillRect/>
          </a:stretch>
        </p:blipFill>
        <p:spPr>
          <a:xfrm>
            <a:off x="6729506" y="3780488"/>
            <a:ext cx="737666" cy="627423"/>
          </a:xfrm>
          <a:prstGeom prst="rect">
            <a:avLst/>
          </a:prstGeom>
        </p:spPr>
      </p:pic>
      <p:sp>
        <p:nvSpPr>
          <p:cNvPr id="2" name="Rectangle 1">
            <a:extLst>
              <a:ext uri="{FF2B5EF4-FFF2-40B4-BE49-F238E27FC236}">
                <a16:creationId xmlns:a16="http://schemas.microsoft.com/office/drawing/2014/main" id="{0372E719-31E7-410D-B57D-8E4213D4AA65}"/>
              </a:ext>
            </a:extLst>
          </p:cNvPr>
          <p:cNvSpPr/>
          <p:nvPr/>
        </p:nvSpPr>
        <p:spPr>
          <a:xfrm>
            <a:off x="2723786" y="747812"/>
            <a:ext cx="3113353" cy="677108"/>
          </a:xfrm>
          <a:prstGeom prst="rect">
            <a:avLst/>
          </a:prstGeom>
        </p:spPr>
        <p:txBody>
          <a:bodyPr wrap="none">
            <a:spAutoFit/>
          </a:bodyPr>
          <a:lstStyle/>
          <a:p>
            <a:r>
              <a:rPr lang="en-GB" sz="2400" b="1" dirty="0">
                <a:latin typeface="Amatic SC" panose="020B0604020202020204" charset="-79"/>
                <a:cs typeface="Amatic SC" panose="020B0604020202020204" charset="-79"/>
                <a:hlinkClick r:id="rId8"/>
              </a:rPr>
              <a:t>www.mentallywellschools.co.uk</a:t>
            </a:r>
            <a:endParaRPr lang="en-GB" sz="2400" b="1" dirty="0">
              <a:latin typeface="Amatic SC" panose="020B0604020202020204" charset="-79"/>
              <a:cs typeface="Amatic SC" panose="020B0604020202020204" charset="-79"/>
            </a:endParaRPr>
          </a:p>
          <a:p>
            <a:endParaRPr lang="en-GB" dirty="0"/>
          </a:p>
        </p:txBody>
      </p:sp>
      <p:sp>
        <p:nvSpPr>
          <p:cNvPr id="12" name="Rectangle 11">
            <a:extLst>
              <a:ext uri="{FF2B5EF4-FFF2-40B4-BE49-F238E27FC236}">
                <a16:creationId xmlns:a16="http://schemas.microsoft.com/office/drawing/2014/main" id="{B59DF77D-DE9D-4AEE-BC6D-0F2171FB73F8}"/>
              </a:ext>
            </a:extLst>
          </p:cNvPr>
          <p:cNvSpPr/>
          <p:nvPr/>
        </p:nvSpPr>
        <p:spPr>
          <a:xfrm>
            <a:off x="3873500" y="-50800"/>
            <a:ext cx="552450" cy="800219"/>
          </a:xfrm>
          <a:prstGeom prst="rect">
            <a:avLst/>
          </a:prstGeom>
        </p:spPr>
        <p:txBody>
          <a:bodyPr wrap="square">
            <a:spAutoFit/>
          </a:bodyPr>
          <a:lstStyle/>
          <a:p>
            <a:r>
              <a:rPr lang="en" sz="4600" b="1" dirty="0">
                <a:solidFill>
                  <a:schemeClr val="tx1">
                    <a:lumMod val="50000"/>
                  </a:schemeClr>
                </a:solidFill>
                <a:latin typeface="Amatic SC" panose="020B0604020202020204" charset="-79"/>
                <a:cs typeface="Amatic SC" panose="020B0604020202020204" charset="-79"/>
              </a:rPr>
              <a:t>©</a:t>
            </a:r>
            <a:endParaRPr lang="en-GB" sz="4600" b="1" dirty="0">
              <a:solidFill>
                <a:schemeClr val="tx1">
                  <a:lumMod val="50000"/>
                </a:schemeClr>
              </a:solidFill>
              <a:latin typeface="Amatic SC" panose="020B0604020202020204" charset="-79"/>
              <a:cs typeface="Amatic SC" panose="020B0604020202020204" charset="-79"/>
            </a:endParaRPr>
          </a:p>
        </p:txBody>
      </p:sp>
      <p:sp>
        <p:nvSpPr>
          <p:cNvPr id="13" name="Google Shape;966;p38">
            <a:extLst>
              <a:ext uri="{FF2B5EF4-FFF2-40B4-BE49-F238E27FC236}">
                <a16:creationId xmlns:a16="http://schemas.microsoft.com/office/drawing/2014/main" id="{567C656B-3BD6-4E1C-B24F-BB305CE449FB}"/>
              </a:ext>
            </a:extLst>
          </p:cNvPr>
          <p:cNvSpPr/>
          <p:nvPr/>
        </p:nvSpPr>
        <p:spPr>
          <a:xfrm>
            <a:off x="4802521" y="4333795"/>
            <a:ext cx="323467" cy="304902"/>
          </a:xfrm>
          <a:custGeom>
            <a:avLst/>
            <a:gdLst/>
            <a:ahLst/>
            <a:cxnLst/>
            <a:rect l="l" t="t" r="r" b="b"/>
            <a:pathLst>
              <a:path w="15817" h="15938" extrusionOk="0">
                <a:moveTo>
                  <a:pt x="4745" y="7470"/>
                </a:moveTo>
                <a:lnTo>
                  <a:pt x="4818" y="7495"/>
                </a:lnTo>
                <a:lnTo>
                  <a:pt x="4891" y="7543"/>
                </a:lnTo>
                <a:lnTo>
                  <a:pt x="4940" y="7616"/>
                </a:lnTo>
                <a:lnTo>
                  <a:pt x="4964" y="7714"/>
                </a:lnTo>
                <a:lnTo>
                  <a:pt x="4964" y="7787"/>
                </a:lnTo>
                <a:lnTo>
                  <a:pt x="4940" y="7908"/>
                </a:lnTo>
                <a:lnTo>
                  <a:pt x="4867" y="7981"/>
                </a:lnTo>
                <a:lnTo>
                  <a:pt x="4794" y="8054"/>
                </a:lnTo>
                <a:lnTo>
                  <a:pt x="4672" y="8079"/>
                </a:lnTo>
                <a:lnTo>
                  <a:pt x="4551" y="8054"/>
                </a:lnTo>
                <a:lnTo>
                  <a:pt x="4478" y="7981"/>
                </a:lnTo>
                <a:lnTo>
                  <a:pt x="4405" y="7908"/>
                </a:lnTo>
                <a:lnTo>
                  <a:pt x="4380" y="7787"/>
                </a:lnTo>
                <a:lnTo>
                  <a:pt x="4405" y="7665"/>
                </a:lnTo>
                <a:lnTo>
                  <a:pt x="4478" y="7543"/>
                </a:lnTo>
                <a:lnTo>
                  <a:pt x="4551" y="7495"/>
                </a:lnTo>
                <a:lnTo>
                  <a:pt x="4648" y="7470"/>
                </a:lnTo>
                <a:close/>
                <a:moveTo>
                  <a:pt x="11120" y="7470"/>
                </a:moveTo>
                <a:lnTo>
                  <a:pt x="11193" y="7495"/>
                </a:lnTo>
                <a:lnTo>
                  <a:pt x="11266" y="7543"/>
                </a:lnTo>
                <a:lnTo>
                  <a:pt x="11315" y="7616"/>
                </a:lnTo>
                <a:lnTo>
                  <a:pt x="11339" y="7714"/>
                </a:lnTo>
                <a:lnTo>
                  <a:pt x="11339" y="7787"/>
                </a:lnTo>
                <a:lnTo>
                  <a:pt x="11315" y="7908"/>
                </a:lnTo>
                <a:lnTo>
                  <a:pt x="11242" y="7981"/>
                </a:lnTo>
                <a:lnTo>
                  <a:pt x="11169" y="8054"/>
                </a:lnTo>
                <a:lnTo>
                  <a:pt x="11047" y="8079"/>
                </a:lnTo>
                <a:lnTo>
                  <a:pt x="10926" y="8054"/>
                </a:lnTo>
                <a:lnTo>
                  <a:pt x="10853" y="7981"/>
                </a:lnTo>
                <a:lnTo>
                  <a:pt x="10780" y="7908"/>
                </a:lnTo>
                <a:lnTo>
                  <a:pt x="10755" y="7787"/>
                </a:lnTo>
                <a:lnTo>
                  <a:pt x="10780" y="7665"/>
                </a:lnTo>
                <a:lnTo>
                  <a:pt x="10853" y="7543"/>
                </a:lnTo>
                <a:lnTo>
                  <a:pt x="10926" y="7495"/>
                </a:lnTo>
                <a:lnTo>
                  <a:pt x="11023" y="7470"/>
                </a:lnTo>
                <a:close/>
                <a:moveTo>
                  <a:pt x="4721" y="7081"/>
                </a:moveTo>
                <a:lnTo>
                  <a:pt x="4551" y="7105"/>
                </a:lnTo>
                <a:lnTo>
                  <a:pt x="4380" y="7178"/>
                </a:lnTo>
                <a:lnTo>
                  <a:pt x="4259" y="7300"/>
                </a:lnTo>
                <a:lnTo>
                  <a:pt x="4137" y="7446"/>
                </a:lnTo>
                <a:lnTo>
                  <a:pt x="4064" y="7568"/>
                </a:lnTo>
                <a:lnTo>
                  <a:pt x="4015" y="7714"/>
                </a:lnTo>
                <a:lnTo>
                  <a:pt x="3967" y="7835"/>
                </a:lnTo>
                <a:lnTo>
                  <a:pt x="3967" y="7981"/>
                </a:lnTo>
                <a:lnTo>
                  <a:pt x="3918" y="8225"/>
                </a:lnTo>
                <a:lnTo>
                  <a:pt x="3918" y="8395"/>
                </a:lnTo>
                <a:lnTo>
                  <a:pt x="3967" y="8565"/>
                </a:lnTo>
                <a:lnTo>
                  <a:pt x="4015" y="8711"/>
                </a:lnTo>
                <a:lnTo>
                  <a:pt x="4113" y="8833"/>
                </a:lnTo>
                <a:lnTo>
                  <a:pt x="4210" y="8955"/>
                </a:lnTo>
                <a:lnTo>
                  <a:pt x="4332" y="9028"/>
                </a:lnTo>
                <a:lnTo>
                  <a:pt x="4478" y="9101"/>
                </a:lnTo>
                <a:lnTo>
                  <a:pt x="4648" y="9149"/>
                </a:lnTo>
                <a:lnTo>
                  <a:pt x="4843" y="9174"/>
                </a:lnTo>
                <a:lnTo>
                  <a:pt x="5013" y="9149"/>
                </a:lnTo>
                <a:lnTo>
                  <a:pt x="5183" y="9101"/>
                </a:lnTo>
                <a:lnTo>
                  <a:pt x="5329" y="9028"/>
                </a:lnTo>
                <a:lnTo>
                  <a:pt x="5451" y="8930"/>
                </a:lnTo>
                <a:lnTo>
                  <a:pt x="5573" y="8809"/>
                </a:lnTo>
                <a:lnTo>
                  <a:pt x="5670" y="8663"/>
                </a:lnTo>
                <a:lnTo>
                  <a:pt x="5743" y="8517"/>
                </a:lnTo>
                <a:lnTo>
                  <a:pt x="5792" y="8346"/>
                </a:lnTo>
                <a:lnTo>
                  <a:pt x="5816" y="8176"/>
                </a:lnTo>
                <a:lnTo>
                  <a:pt x="5792" y="8006"/>
                </a:lnTo>
                <a:lnTo>
                  <a:pt x="5767" y="7835"/>
                </a:lnTo>
                <a:lnTo>
                  <a:pt x="5719" y="7689"/>
                </a:lnTo>
                <a:lnTo>
                  <a:pt x="5646" y="7519"/>
                </a:lnTo>
                <a:lnTo>
                  <a:pt x="5524" y="7397"/>
                </a:lnTo>
                <a:lnTo>
                  <a:pt x="5378" y="7251"/>
                </a:lnTo>
                <a:lnTo>
                  <a:pt x="5232" y="7154"/>
                </a:lnTo>
                <a:lnTo>
                  <a:pt x="5062" y="7105"/>
                </a:lnTo>
                <a:lnTo>
                  <a:pt x="4891" y="7081"/>
                </a:lnTo>
                <a:close/>
                <a:moveTo>
                  <a:pt x="11096" y="7081"/>
                </a:moveTo>
                <a:lnTo>
                  <a:pt x="10926" y="7105"/>
                </a:lnTo>
                <a:lnTo>
                  <a:pt x="10755" y="7178"/>
                </a:lnTo>
                <a:lnTo>
                  <a:pt x="10634" y="7300"/>
                </a:lnTo>
                <a:lnTo>
                  <a:pt x="10512" y="7446"/>
                </a:lnTo>
                <a:lnTo>
                  <a:pt x="10439" y="7568"/>
                </a:lnTo>
                <a:lnTo>
                  <a:pt x="10390" y="7714"/>
                </a:lnTo>
                <a:lnTo>
                  <a:pt x="10342" y="7835"/>
                </a:lnTo>
                <a:lnTo>
                  <a:pt x="10342" y="7981"/>
                </a:lnTo>
                <a:lnTo>
                  <a:pt x="10293" y="8225"/>
                </a:lnTo>
                <a:lnTo>
                  <a:pt x="10293" y="8395"/>
                </a:lnTo>
                <a:lnTo>
                  <a:pt x="10342" y="8565"/>
                </a:lnTo>
                <a:lnTo>
                  <a:pt x="10390" y="8711"/>
                </a:lnTo>
                <a:lnTo>
                  <a:pt x="10488" y="8833"/>
                </a:lnTo>
                <a:lnTo>
                  <a:pt x="10585" y="8955"/>
                </a:lnTo>
                <a:lnTo>
                  <a:pt x="10707" y="9028"/>
                </a:lnTo>
                <a:lnTo>
                  <a:pt x="10853" y="9101"/>
                </a:lnTo>
                <a:lnTo>
                  <a:pt x="11023" y="9149"/>
                </a:lnTo>
                <a:lnTo>
                  <a:pt x="11218" y="9174"/>
                </a:lnTo>
                <a:lnTo>
                  <a:pt x="11388" y="9149"/>
                </a:lnTo>
                <a:lnTo>
                  <a:pt x="11558" y="9101"/>
                </a:lnTo>
                <a:lnTo>
                  <a:pt x="11704" y="9028"/>
                </a:lnTo>
                <a:lnTo>
                  <a:pt x="11826" y="8930"/>
                </a:lnTo>
                <a:lnTo>
                  <a:pt x="11948" y="8809"/>
                </a:lnTo>
                <a:lnTo>
                  <a:pt x="12045" y="8663"/>
                </a:lnTo>
                <a:lnTo>
                  <a:pt x="12118" y="8517"/>
                </a:lnTo>
                <a:lnTo>
                  <a:pt x="12167" y="8346"/>
                </a:lnTo>
                <a:lnTo>
                  <a:pt x="12191" y="8176"/>
                </a:lnTo>
                <a:lnTo>
                  <a:pt x="12167" y="8006"/>
                </a:lnTo>
                <a:lnTo>
                  <a:pt x="12142" y="7835"/>
                </a:lnTo>
                <a:lnTo>
                  <a:pt x="12094" y="7689"/>
                </a:lnTo>
                <a:lnTo>
                  <a:pt x="12021" y="7519"/>
                </a:lnTo>
                <a:lnTo>
                  <a:pt x="11899" y="7397"/>
                </a:lnTo>
                <a:lnTo>
                  <a:pt x="11753" y="7251"/>
                </a:lnTo>
                <a:lnTo>
                  <a:pt x="11607" y="7154"/>
                </a:lnTo>
                <a:lnTo>
                  <a:pt x="11437" y="7105"/>
                </a:lnTo>
                <a:lnTo>
                  <a:pt x="11266" y="7081"/>
                </a:lnTo>
                <a:close/>
                <a:moveTo>
                  <a:pt x="11607" y="10731"/>
                </a:moveTo>
                <a:lnTo>
                  <a:pt x="11120" y="10877"/>
                </a:lnTo>
                <a:lnTo>
                  <a:pt x="10658" y="11047"/>
                </a:lnTo>
                <a:lnTo>
                  <a:pt x="9733" y="11412"/>
                </a:lnTo>
                <a:lnTo>
                  <a:pt x="9247" y="11558"/>
                </a:lnTo>
                <a:lnTo>
                  <a:pt x="8784" y="11704"/>
                </a:lnTo>
                <a:lnTo>
                  <a:pt x="7811" y="11972"/>
                </a:lnTo>
                <a:lnTo>
                  <a:pt x="7738" y="11996"/>
                </a:lnTo>
                <a:lnTo>
                  <a:pt x="7690" y="12045"/>
                </a:lnTo>
                <a:lnTo>
                  <a:pt x="7665" y="12118"/>
                </a:lnTo>
                <a:lnTo>
                  <a:pt x="7641" y="12166"/>
                </a:lnTo>
                <a:lnTo>
                  <a:pt x="7665" y="12239"/>
                </a:lnTo>
                <a:lnTo>
                  <a:pt x="7690" y="12312"/>
                </a:lnTo>
                <a:lnTo>
                  <a:pt x="7738" y="12361"/>
                </a:lnTo>
                <a:lnTo>
                  <a:pt x="7811" y="12410"/>
                </a:lnTo>
                <a:lnTo>
                  <a:pt x="7909" y="12434"/>
                </a:lnTo>
                <a:lnTo>
                  <a:pt x="8030" y="12458"/>
                </a:lnTo>
                <a:lnTo>
                  <a:pt x="8249" y="12458"/>
                </a:lnTo>
                <a:lnTo>
                  <a:pt x="8492" y="12434"/>
                </a:lnTo>
                <a:lnTo>
                  <a:pt x="8760" y="12361"/>
                </a:lnTo>
                <a:lnTo>
                  <a:pt x="9247" y="12191"/>
                </a:lnTo>
                <a:lnTo>
                  <a:pt x="9660" y="12045"/>
                </a:lnTo>
                <a:lnTo>
                  <a:pt x="10731" y="11680"/>
                </a:lnTo>
                <a:lnTo>
                  <a:pt x="11753" y="11290"/>
                </a:lnTo>
                <a:lnTo>
                  <a:pt x="11875" y="11217"/>
                </a:lnTo>
                <a:lnTo>
                  <a:pt x="11923" y="11144"/>
                </a:lnTo>
                <a:lnTo>
                  <a:pt x="11948" y="11023"/>
                </a:lnTo>
                <a:lnTo>
                  <a:pt x="11948" y="10925"/>
                </a:lnTo>
                <a:lnTo>
                  <a:pt x="11899" y="10828"/>
                </a:lnTo>
                <a:lnTo>
                  <a:pt x="11826" y="10755"/>
                </a:lnTo>
                <a:lnTo>
                  <a:pt x="11729" y="10731"/>
                </a:lnTo>
                <a:close/>
                <a:moveTo>
                  <a:pt x="8492" y="682"/>
                </a:moveTo>
                <a:lnTo>
                  <a:pt x="8638" y="706"/>
                </a:lnTo>
                <a:lnTo>
                  <a:pt x="9101" y="755"/>
                </a:lnTo>
                <a:lnTo>
                  <a:pt x="9539" y="803"/>
                </a:lnTo>
                <a:lnTo>
                  <a:pt x="9977" y="901"/>
                </a:lnTo>
                <a:lnTo>
                  <a:pt x="10415" y="1022"/>
                </a:lnTo>
                <a:lnTo>
                  <a:pt x="10755" y="1120"/>
                </a:lnTo>
                <a:lnTo>
                  <a:pt x="11096" y="1241"/>
                </a:lnTo>
                <a:lnTo>
                  <a:pt x="11437" y="1411"/>
                </a:lnTo>
                <a:lnTo>
                  <a:pt x="11753" y="1557"/>
                </a:lnTo>
                <a:lnTo>
                  <a:pt x="11753" y="1582"/>
                </a:lnTo>
                <a:lnTo>
                  <a:pt x="11729" y="1655"/>
                </a:lnTo>
                <a:lnTo>
                  <a:pt x="11729" y="1752"/>
                </a:lnTo>
                <a:lnTo>
                  <a:pt x="11753" y="1801"/>
                </a:lnTo>
                <a:lnTo>
                  <a:pt x="11802" y="1825"/>
                </a:lnTo>
                <a:lnTo>
                  <a:pt x="11875" y="1825"/>
                </a:lnTo>
                <a:lnTo>
                  <a:pt x="11948" y="1776"/>
                </a:lnTo>
                <a:lnTo>
                  <a:pt x="11972" y="1752"/>
                </a:lnTo>
                <a:lnTo>
                  <a:pt x="11996" y="1752"/>
                </a:lnTo>
                <a:lnTo>
                  <a:pt x="11996" y="1728"/>
                </a:lnTo>
                <a:lnTo>
                  <a:pt x="12021" y="1728"/>
                </a:lnTo>
                <a:lnTo>
                  <a:pt x="12118" y="1801"/>
                </a:lnTo>
                <a:lnTo>
                  <a:pt x="12094" y="1874"/>
                </a:lnTo>
                <a:lnTo>
                  <a:pt x="12069" y="1947"/>
                </a:lnTo>
                <a:lnTo>
                  <a:pt x="12094" y="1995"/>
                </a:lnTo>
                <a:lnTo>
                  <a:pt x="12118" y="2020"/>
                </a:lnTo>
                <a:lnTo>
                  <a:pt x="12167" y="2044"/>
                </a:lnTo>
                <a:lnTo>
                  <a:pt x="12215" y="2020"/>
                </a:lnTo>
                <a:lnTo>
                  <a:pt x="12240" y="1995"/>
                </a:lnTo>
                <a:lnTo>
                  <a:pt x="12313" y="1922"/>
                </a:lnTo>
                <a:lnTo>
                  <a:pt x="12532" y="2068"/>
                </a:lnTo>
                <a:lnTo>
                  <a:pt x="12483" y="2190"/>
                </a:lnTo>
                <a:lnTo>
                  <a:pt x="12483" y="2239"/>
                </a:lnTo>
                <a:lnTo>
                  <a:pt x="12483" y="2336"/>
                </a:lnTo>
                <a:lnTo>
                  <a:pt x="12507" y="2385"/>
                </a:lnTo>
                <a:lnTo>
                  <a:pt x="12532" y="2409"/>
                </a:lnTo>
                <a:lnTo>
                  <a:pt x="12580" y="2409"/>
                </a:lnTo>
                <a:lnTo>
                  <a:pt x="12629" y="2385"/>
                </a:lnTo>
                <a:lnTo>
                  <a:pt x="12678" y="2360"/>
                </a:lnTo>
                <a:lnTo>
                  <a:pt x="12726" y="2287"/>
                </a:lnTo>
                <a:lnTo>
                  <a:pt x="12775" y="2239"/>
                </a:lnTo>
                <a:lnTo>
                  <a:pt x="12945" y="2409"/>
                </a:lnTo>
                <a:lnTo>
                  <a:pt x="12872" y="2531"/>
                </a:lnTo>
                <a:lnTo>
                  <a:pt x="12824" y="2604"/>
                </a:lnTo>
                <a:lnTo>
                  <a:pt x="12824" y="2677"/>
                </a:lnTo>
                <a:lnTo>
                  <a:pt x="12824" y="2725"/>
                </a:lnTo>
                <a:lnTo>
                  <a:pt x="12848" y="2750"/>
                </a:lnTo>
                <a:lnTo>
                  <a:pt x="12897" y="2774"/>
                </a:lnTo>
                <a:lnTo>
                  <a:pt x="12945" y="2774"/>
                </a:lnTo>
                <a:lnTo>
                  <a:pt x="13067" y="2701"/>
                </a:lnTo>
                <a:lnTo>
                  <a:pt x="13164" y="2604"/>
                </a:lnTo>
                <a:lnTo>
                  <a:pt x="13286" y="2725"/>
                </a:lnTo>
                <a:lnTo>
                  <a:pt x="13383" y="2823"/>
                </a:lnTo>
                <a:lnTo>
                  <a:pt x="13262" y="3017"/>
                </a:lnTo>
                <a:lnTo>
                  <a:pt x="13213" y="3066"/>
                </a:lnTo>
                <a:lnTo>
                  <a:pt x="13164" y="3163"/>
                </a:lnTo>
                <a:lnTo>
                  <a:pt x="13164" y="3236"/>
                </a:lnTo>
                <a:lnTo>
                  <a:pt x="13189" y="3285"/>
                </a:lnTo>
                <a:lnTo>
                  <a:pt x="13213" y="3309"/>
                </a:lnTo>
                <a:lnTo>
                  <a:pt x="13310" y="3285"/>
                </a:lnTo>
                <a:lnTo>
                  <a:pt x="13408" y="3236"/>
                </a:lnTo>
                <a:lnTo>
                  <a:pt x="13529" y="3115"/>
                </a:lnTo>
                <a:lnTo>
                  <a:pt x="13578" y="3042"/>
                </a:lnTo>
                <a:lnTo>
                  <a:pt x="13773" y="3309"/>
                </a:lnTo>
                <a:lnTo>
                  <a:pt x="13675" y="3407"/>
                </a:lnTo>
                <a:lnTo>
                  <a:pt x="13554" y="3504"/>
                </a:lnTo>
                <a:lnTo>
                  <a:pt x="13481" y="3577"/>
                </a:lnTo>
                <a:lnTo>
                  <a:pt x="13456" y="3650"/>
                </a:lnTo>
                <a:lnTo>
                  <a:pt x="13456" y="3699"/>
                </a:lnTo>
                <a:lnTo>
                  <a:pt x="13505" y="3723"/>
                </a:lnTo>
                <a:lnTo>
                  <a:pt x="13602" y="3747"/>
                </a:lnTo>
                <a:lnTo>
                  <a:pt x="13675" y="3723"/>
                </a:lnTo>
                <a:lnTo>
                  <a:pt x="13773" y="3674"/>
                </a:lnTo>
                <a:lnTo>
                  <a:pt x="13846" y="3626"/>
                </a:lnTo>
                <a:lnTo>
                  <a:pt x="13943" y="3577"/>
                </a:lnTo>
                <a:lnTo>
                  <a:pt x="14138" y="3918"/>
                </a:lnTo>
                <a:lnTo>
                  <a:pt x="14040" y="3991"/>
                </a:lnTo>
                <a:lnTo>
                  <a:pt x="13846" y="4161"/>
                </a:lnTo>
                <a:lnTo>
                  <a:pt x="13773" y="4234"/>
                </a:lnTo>
                <a:lnTo>
                  <a:pt x="13700" y="4331"/>
                </a:lnTo>
                <a:lnTo>
                  <a:pt x="13700" y="4356"/>
                </a:lnTo>
                <a:lnTo>
                  <a:pt x="13700" y="4380"/>
                </a:lnTo>
                <a:lnTo>
                  <a:pt x="13821" y="4380"/>
                </a:lnTo>
                <a:lnTo>
                  <a:pt x="13943" y="4356"/>
                </a:lnTo>
                <a:lnTo>
                  <a:pt x="14065" y="4307"/>
                </a:lnTo>
                <a:lnTo>
                  <a:pt x="14162" y="4234"/>
                </a:lnTo>
                <a:lnTo>
                  <a:pt x="14284" y="4161"/>
                </a:lnTo>
                <a:lnTo>
                  <a:pt x="14503" y="4696"/>
                </a:lnTo>
                <a:lnTo>
                  <a:pt x="14332" y="4769"/>
                </a:lnTo>
                <a:lnTo>
                  <a:pt x="14186" y="4842"/>
                </a:lnTo>
                <a:lnTo>
                  <a:pt x="14065" y="4940"/>
                </a:lnTo>
                <a:lnTo>
                  <a:pt x="13943" y="5061"/>
                </a:lnTo>
                <a:lnTo>
                  <a:pt x="13919" y="5134"/>
                </a:lnTo>
                <a:lnTo>
                  <a:pt x="13894" y="5207"/>
                </a:lnTo>
                <a:lnTo>
                  <a:pt x="13894" y="5256"/>
                </a:lnTo>
                <a:lnTo>
                  <a:pt x="13919" y="5280"/>
                </a:lnTo>
                <a:lnTo>
                  <a:pt x="13943" y="5305"/>
                </a:lnTo>
                <a:lnTo>
                  <a:pt x="13992" y="5305"/>
                </a:lnTo>
                <a:lnTo>
                  <a:pt x="14113" y="5256"/>
                </a:lnTo>
                <a:lnTo>
                  <a:pt x="14235" y="5183"/>
                </a:lnTo>
                <a:lnTo>
                  <a:pt x="14527" y="5037"/>
                </a:lnTo>
                <a:lnTo>
                  <a:pt x="14600" y="5013"/>
                </a:lnTo>
                <a:lnTo>
                  <a:pt x="14746" y="5524"/>
                </a:lnTo>
                <a:lnTo>
                  <a:pt x="14430" y="5670"/>
                </a:lnTo>
                <a:lnTo>
                  <a:pt x="14162" y="5791"/>
                </a:lnTo>
                <a:lnTo>
                  <a:pt x="13919" y="5937"/>
                </a:lnTo>
                <a:lnTo>
                  <a:pt x="13919" y="5986"/>
                </a:lnTo>
                <a:lnTo>
                  <a:pt x="13943" y="6010"/>
                </a:lnTo>
                <a:lnTo>
                  <a:pt x="14089" y="6035"/>
                </a:lnTo>
                <a:lnTo>
                  <a:pt x="14235" y="6059"/>
                </a:lnTo>
                <a:lnTo>
                  <a:pt x="14357" y="6035"/>
                </a:lnTo>
                <a:lnTo>
                  <a:pt x="14527" y="6010"/>
                </a:lnTo>
                <a:lnTo>
                  <a:pt x="14843" y="5889"/>
                </a:lnTo>
                <a:lnTo>
                  <a:pt x="14965" y="6424"/>
                </a:lnTo>
                <a:lnTo>
                  <a:pt x="14795" y="6497"/>
                </a:lnTo>
                <a:lnTo>
                  <a:pt x="14405" y="6619"/>
                </a:lnTo>
                <a:lnTo>
                  <a:pt x="14016" y="6740"/>
                </a:lnTo>
                <a:lnTo>
                  <a:pt x="13992" y="6789"/>
                </a:lnTo>
                <a:lnTo>
                  <a:pt x="13967" y="6813"/>
                </a:lnTo>
                <a:lnTo>
                  <a:pt x="13992" y="6862"/>
                </a:lnTo>
                <a:lnTo>
                  <a:pt x="14040" y="6886"/>
                </a:lnTo>
                <a:lnTo>
                  <a:pt x="14235" y="6886"/>
                </a:lnTo>
                <a:lnTo>
                  <a:pt x="14405" y="6862"/>
                </a:lnTo>
                <a:lnTo>
                  <a:pt x="14770" y="6813"/>
                </a:lnTo>
                <a:lnTo>
                  <a:pt x="15014" y="6740"/>
                </a:lnTo>
                <a:lnTo>
                  <a:pt x="15087" y="7178"/>
                </a:lnTo>
                <a:lnTo>
                  <a:pt x="14843" y="7227"/>
                </a:lnTo>
                <a:lnTo>
                  <a:pt x="14430" y="7349"/>
                </a:lnTo>
                <a:lnTo>
                  <a:pt x="14235" y="7422"/>
                </a:lnTo>
                <a:lnTo>
                  <a:pt x="14065" y="7543"/>
                </a:lnTo>
                <a:lnTo>
                  <a:pt x="14016" y="7592"/>
                </a:lnTo>
                <a:lnTo>
                  <a:pt x="14040" y="7665"/>
                </a:lnTo>
                <a:lnTo>
                  <a:pt x="14065" y="7714"/>
                </a:lnTo>
                <a:lnTo>
                  <a:pt x="14138" y="7738"/>
                </a:lnTo>
                <a:lnTo>
                  <a:pt x="14332" y="7714"/>
                </a:lnTo>
                <a:lnTo>
                  <a:pt x="14527" y="7665"/>
                </a:lnTo>
                <a:lnTo>
                  <a:pt x="14916" y="7568"/>
                </a:lnTo>
                <a:lnTo>
                  <a:pt x="15135" y="7519"/>
                </a:lnTo>
                <a:lnTo>
                  <a:pt x="15184" y="7981"/>
                </a:lnTo>
                <a:lnTo>
                  <a:pt x="14868" y="8030"/>
                </a:lnTo>
                <a:lnTo>
                  <a:pt x="14624" y="8054"/>
                </a:lnTo>
                <a:lnTo>
                  <a:pt x="14357" y="8079"/>
                </a:lnTo>
                <a:lnTo>
                  <a:pt x="14235" y="8103"/>
                </a:lnTo>
                <a:lnTo>
                  <a:pt x="14113" y="8152"/>
                </a:lnTo>
                <a:lnTo>
                  <a:pt x="14016" y="8200"/>
                </a:lnTo>
                <a:lnTo>
                  <a:pt x="13919" y="8298"/>
                </a:lnTo>
                <a:lnTo>
                  <a:pt x="13919" y="8322"/>
                </a:lnTo>
                <a:lnTo>
                  <a:pt x="13919" y="8346"/>
                </a:lnTo>
                <a:lnTo>
                  <a:pt x="13919" y="8395"/>
                </a:lnTo>
                <a:lnTo>
                  <a:pt x="13943" y="8395"/>
                </a:lnTo>
                <a:lnTo>
                  <a:pt x="14065" y="8419"/>
                </a:lnTo>
                <a:lnTo>
                  <a:pt x="14211" y="8444"/>
                </a:lnTo>
                <a:lnTo>
                  <a:pt x="14454" y="8444"/>
                </a:lnTo>
                <a:lnTo>
                  <a:pt x="14989" y="8395"/>
                </a:lnTo>
                <a:lnTo>
                  <a:pt x="15208" y="8395"/>
                </a:lnTo>
                <a:lnTo>
                  <a:pt x="15208" y="8857"/>
                </a:lnTo>
                <a:lnTo>
                  <a:pt x="14722" y="8882"/>
                </a:lnTo>
                <a:lnTo>
                  <a:pt x="14503" y="8882"/>
                </a:lnTo>
                <a:lnTo>
                  <a:pt x="14284" y="8906"/>
                </a:lnTo>
                <a:lnTo>
                  <a:pt x="14065" y="8955"/>
                </a:lnTo>
                <a:lnTo>
                  <a:pt x="13967" y="8979"/>
                </a:lnTo>
                <a:lnTo>
                  <a:pt x="13870" y="9028"/>
                </a:lnTo>
                <a:lnTo>
                  <a:pt x="13846" y="9052"/>
                </a:lnTo>
                <a:lnTo>
                  <a:pt x="13870" y="9076"/>
                </a:lnTo>
                <a:lnTo>
                  <a:pt x="13967" y="9125"/>
                </a:lnTo>
                <a:lnTo>
                  <a:pt x="14065" y="9174"/>
                </a:lnTo>
                <a:lnTo>
                  <a:pt x="14284" y="9222"/>
                </a:lnTo>
                <a:lnTo>
                  <a:pt x="14722" y="9222"/>
                </a:lnTo>
                <a:lnTo>
                  <a:pt x="14941" y="9247"/>
                </a:lnTo>
                <a:lnTo>
                  <a:pt x="15184" y="9247"/>
                </a:lnTo>
                <a:lnTo>
                  <a:pt x="15160" y="9465"/>
                </a:lnTo>
                <a:lnTo>
                  <a:pt x="14965" y="9514"/>
                </a:lnTo>
                <a:lnTo>
                  <a:pt x="14722" y="9563"/>
                </a:lnTo>
                <a:lnTo>
                  <a:pt x="14478" y="9660"/>
                </a:lnTo>
                <a:lnTo>
                  <a:pt x="14259" y="9757"/>
                </a:lnTo>
                <a:lnTo>
                  <a:pt x="14040" y="9879"/>
                </a:lnTo>
                <a:lnTo>
                  <a:pt x="14016" y="9903"/>
                </a:lnTo>
                <a:lnTo>
                  <a:pt x="14016" y="9952"/>
                </a:lnTo>
                <a:lnTo>
                  <a:pt x="14040" y="9976"/>
                </a:lnTo>
                <a:lnTo>
                  <a:pt x="14065" y="9976"/>
                </a:lnTo>
                <a:lnTo>
                  <a:pt x="14284" y="10001"/>
                </a:lnTo>
                <a:lnTo>
                  <a:pt x="14503" y="9976"/>
                </a:lnTo>
                <a:lnTo>
                  <a:pt x="14965" y="9903"/>
                </a:lnTo>
                <a:lnTo>
                  <a:pt x="15087" y="9879"/>
                </a:lnTo>
                <a:lnTo>
                  <a:pt x="14965" y="10390"/>
                </a:lnTo>
                <a:lnTo>
                  <a:pt x="14527" y="10463"/>
                </a:lnTo>
                <a:lnTo>
                  <a:pt x="14332" y="10487"/>
                </a:lnTo>
                <a:lnTo>
                  <a:pt x="14162" y="10512"/>
                </a:lnTo>
                <a:lnTo>
                  <a:pt x="13992" y="10560"/>
                </a:lnTo>
                <a:lnTo>
                  <a:pt x="13919" y="10609"/>
                </a:lnTo>
                <a:lnTo>
                  <a:pt x="13846" y="10682"/>
                </a:lnTo>
                <a:lnTo>
                  <a:pt x="13821" y="10731"/>
                </a:lnTo>
                <a:lnTo>
                  <a:pt x="13846" y="10804"/>
                </a:lnTo>
                <a:lnTo>
                  <a:pt x="13870" y="10852"/>
                </a:lnTo>
                <a:lnTo>
                  <a:pt x="13894" y="10901"/>
                </a:lnTo>
                <a:lnTo>
                  <a:pt x="13967" y="10925"/>
                </a:lnTo>
                <a:lnTo>
                  <a:pt x="14065" y="10950"/>
                </a:lnTo>
                <a:lnTo>
                  <a:pt x="14235" y="10950"/>
                </a:lnTo>
                <a:lnTo>
                  <a:pt x="14576" y="10901"/>
                </a:lnTo>
                <a:lnTo>
                  <a:pt x="14795" y="10877"/>
                </a:lnTo>
                <a:lnTo>
                  <a:pt x="14795" y="10877"/>
                </a:lnTo>
                <a:lnTo>
                  <a:pt x="14600" y="11339"/>
                </a:lnTo>
                <a:lnTo>
                  <a:pt x="14478" y="11339"/>
                </a:lnTo>
                <a:lnTo>
                  <a:pt x="14284" y="11315"/>
                </a:lnTo>
                <a:lnTo>
                  <a:pt x="14089" y="11339"/>
                </a:lnTo>
                <a:lnTo>
                  <a:pt x="13919" y="11363"/>
                </a:lnTo>
                <a:lnTo>
                  <a:pt x="13724" y="11436"/>
                </a:lnTo>
                <a:lnTo>
                  <a:pt x="13724" y="11461"/>
                </a:lnTo>
                <a:lnTo>
                  <a:pt x="13724" y="11485"/>
                </a:lnTo>
                <a:lnTo>
                  <a:pt x="13894" y="11558"/>
                </a:lnTo>
                <a:lnTo>
                  <a:pt x="14065" y="11607"/>
                </a:lnTo>
                <a:lnTo>
                  <a:pt x="14430" y="11655"/>
                </a:lnTo>
                <a:lnTo>
                  <a:pt x="14186" y="12069"/>
                </a:lnTo>
                <a:lnTo>
                  <a:pt x="13967" y="12069"/>
                </a:lnTo>
                <a:lnTo>
                  <a:pt x="13724" y="12093"/>
                </a:lnTo>
                <a:lnTo>
                  <a:pt x="13602" y="12069"/>
                </a:lnTo>
                <a:lnTo>
                  <a:pt x="13456" y="12045"/>
                </a:lnTo>
                <a:lnTo>
                  <a:pt x="13335" y="12020"/>
                </a:lnTo>
                <a:lnTo>
                  <a:pt x="13213" y="12020"/>
                </a:lnTo>
                <a:lnTo>
                  <a:pt x="13189" y="12045"/>
                </a:lnTo>
                <a:lnTo>
                  <a:pt x="13164" y="12069"/>
                </a:lnTo>
                <a:lnTo>
                  <a:pt x="13189" y="12166"/>
                </a:lnTo>
                <a:lnTo>
                  <a:pt x="13237" y="12239"/>
                </a:lnTo>
                <a:lnTo>
                  <a:pt x="13310" y="12312"/>
                </a:lnTo>
                <a:lnTo>
                  <a:pt x="13408" y="12361"/>
                </a:lnTo>
                <a:lnTo>
                  <a:pt x="13529" y="12385"/>
                </a:lnTo>
                <a:lnTo>
                  <a:pt x="13651" y="12410"/>
                </a:lnTo>
                <a:lnTo>
                  <a:pt x="13919" y="12434"/>
                </a:lnTo>
                <a:lnTo>
                  <a:pt x="13578" y="12823"/>
                </a:lnTo>
                <a:lnTo>
                  <a:pt x="13067" y="12726"/>
                </a:lnTo>
                <a:lnTo>
                  <a:pt x="12848" y="12677"/>
                </a:lnTo>
                <a:lnTo>
                  <a:pt x="12726" y="12677"/>
                </a:lnTo>
                <a:lnTo>
                  <a:pt x="12605" y="12702"/>
                </a:lnTo>
                <a:lnTo>
                  <a:pt x="12605" y="12726"/>
                </a:lnTo>
                <a:lnTo>
                  <a:pt x="12580" y="12775"/>
                </a:lnTo>
                <a:lnTo>
                  <a:pt x="12629" y="12848"/>
                </a:lnTo>
                <a:lnTo>
                  <a:pt x="12678" y="12921"/>
                </a:lnTo>
                <a:lnTo>
                  <a:pt x="12726" y="12969"/>
                </a:lnTo>
                <a:lnTo>
                  <a:pt x="12824" y="13018"/>
                </a:lnTo>
                <a:lnTo>
                  <a:pt x="13018" y="13115"/>
                </a:lnTo>
                <a:lnTo>
                  <a:pt x="13237" y="13164"/>
                </a:lnTo>
                <a:lnTo>
                  <a:pt x="13091" y="13286"/>
                </a:lnTo>
                <a:lnTo>
                  <a:pt x="13043" y="13286"/>
                </a:lnTo>
                <a:lnTo>
                  <a:pt x="12580" y="13261"/>
                </a:lnTo>
                <a:lnTo>
                  <a:pt x="12337" y="13213"/>
                </a:lnTo>
                <a:lnTo>
                  <a:pt x="12215" y="13188"/>
                </a:lnTo>
                <a:lnTo>
                  <a:pt x="12094" y="13188"/>
                </a:lnTo>
                <a:lnTo>
                  <a:pt x="12021" y="13213"/>
                </a:lnTo>
                <a:lnTo>
                  <a:pt x="11972" y="13261"/>
                </a:lnTo>
                <a:lnTo>
                  <a:pt x="11972" y="13334"/>
                </a:lnTo>
                <a:lnTo>
                  <a:pt x="11996" y="13383"/>
                </a:lnTo>
                <a:lnTo>
                  <a:pt x="12142" y="13505"/>
                </a:lnTo>
                <a:lnTo>
                  <a:pt x="12288" y="13578"/>
                </a:lnTo>
                <a:lnTo>
                  <a:pt x="12459" y="13626"/>
                </a:lnTo>
                <a:lnTo>
                  <a:pt x="12653" y="13651"/>
                </a:lnTo>
                <a:lnTo>
                  <a:pt x="12215" y="13943"/>
                </a:lnTo>
                <a:lnTo>
                  <a:pt x="12142" y="13918"/>
                </a:lnTo>
                <a:lnTo>
                  <a:pt x="11680" y="13821"/>
                </a:lnTo>
                <a:lnTo>
                  <a:pt x="11461" y="13772"/>
                </a:lnTo>
                <a:lnTo>
                  <a:pt x="11242" y="13724"/>
                </a:lnTo>
                <a:lnTo>
                  <a:pt x="11218" y="13748"/>
                </a:lnTo>
                <a:lnTo>
                  <a:pt x="11193" y="13748"/>
                </a:lnTo>
                <a:lnTo>
                  <a:pt x="11193" y="13821"/>
                </a:lnTo>
                <a:lnTo>
                  <a:pt x="11242" y="13894"/>
                </a:lnTo>
                <a:lnTo>
                  <a:pt x="11291" y="13967"/>
                </a:lnTo>
                <a:lnTo>
                  <a:pt x="11437" y="14064"/>
                </a:lnTo>
                <a:lnTo>
                  <a:pt x="11607" y="14137"/>
                </a:lnTo>
                <a:lnTo>
                  <a:pt x="11777" y="14210"/>
                </a:lnTo>
                <a:lnTo>
                  <a:pt x="11437" y="14381"/>
                </a:lnTo>
                <a:lnTo>
                  <a:pt x="11364" y="14332"/>
                </a:lnTo>
                <a:lnTo>
                  <a:pt x="11315" y="14308"/>
                </a:lnTo>
                <a:lnTo>
                  <a:pt x="11169" y="14259"/>
                </a:lnTo>
                <a:lnTo>
                  <a:pt x="10877" y="14235"/>
                </a:lnTo>
                <a:lnTo>
                  <a:pt x="10634" y="14210"/>
                </a:lnTo>
                <a:lnTo>
                  <a:pt x="10488" y="14210"/>
                </a:lnTo>
                <a:lnTo>
                  <a:pt x="10366" y="14235"/>
                </a:lnTo>
                <a:lnTo>
                  <a:pt x="10342" y="14283"/>
                </a:lnTo>
                <a:lnTo>
                  <a:pt x="10366" y="14332"/>
                </a:lnTo>
                <a:lnTo>
                  <a:pt x="10390" y="14381"/>
                </a:lnTo>
                <a:lnTo>
                  <a:pt x="10488" y="14478"/>
                </a:lnTo>
                <a:lnTo>
                  <a:pt x="10609" y="14551"/>
                </a:lnTo>
                <a:lnTo>
                  <a:pt x="10707" y="14575"/>
                </a:lnTo>
                <a:lnTo>
                  <a:pt x="10877" y="14624"/>
                </a:lnTo>
                <a:lnTo>
                  <a:pt x="10488" y="14746"/>
                </a:lnTo>
                <a:lnTo>
                  <a:pt x="10293" y="14673"/>
                </a:lnTo>
                <a:lnTo>
                  <a:pt x="10098" y="14624"/>
                </a:lnTo>
                <a:lnTo>
                  <a:pt x="9904" y="14600"/>
                </a:lnTo>
                <a:lnTo>
                  <a:pt x="9782" y="14600"/>
                </a:lnTo>
                <a:lnTo>
                  <a:pt x="9685" y="14648"/>
                </a:lnTo>
                <a:lnTo>
                  <a:pt x="9660" y="14673"/>
                </a:lnTo>
                <a:lnTo>
                  <a:pt x="9660" y="14721"/>
                </a:lnTo>
                <a:lnTo>
                  <a:pt x="9709" y="14794"/>
                </a:lnTo>
                <a:lnTo>
                  <a:pt x="9782" y="14843"/>
                </a:lnTo>
                <a:lnTo>
                  <a:pt x="9928" y="14916"/>
                </a:lnTo>
                <a:lnTo>
                  <a:pt x="9612" y="14989"/>
                </a:lnTo>
                <a:lnTo>
                  <a:pt x="9563" y="14940"/>
                </a:lnTo>
                <a:lnTo>
                  <a:pt x="9514" y="14916"/>
                </a:lnTo>
                <a:lnTo>
                  <a:pt x="9417" y="14867"/>
                </a:lnTo>
                <a:lnTo>
                  <a:pt x="9222" y="14843"/>
                </a:lnTo>
                <a:lnTo>
                  <a:pt x="9125" y="14843"/>
                </a:lnTo>
                <a:lnTo>
                  <a:pt x="9028" y="14867"/>
                </a:lnTo>
                <a:lnTo>
                  <a:pt x="9003" y="14916"/>
                </a:lnTo>
                <a:lnTo>
                  <a:pt x="8979" y="14965"/>
                </a:lnTo>
                <a:lnTo>
                  <a:pt x="8955" y="15013"/>
                </a:lnTo>
                <a:lnTo>
                  <a:pt x="8979" y="15062"/>
                </a:lnTo>
                <a:lnTo>
                  <a:pt x="9003" y="15086"/>
                </a:lnTo>
                <a:lnTo>
                  <a:pt x="8638" y="15135"/>
                </a:lnTo>
                <a:lnTo>
                  <a:pt x="8298" y="15159"/>
                </a:lnTo>
                <a:lnTo>
                  <a:pt x="7203" y="15159"/>
                </a:lnTo>
                <a:lnTo>
                  <a:pt x="6838" y="15111"/>
                </a:lnTo>
                <a:lnTo>
                  <a:pt x="6497" y="15062"/>
                </a:lnTo>
                <a:lnTo>
                  <a:pt x="6132" y="14989"/>
                </a:lnTo>
                <a:lnTo>
                  <a:pt x="5792" y="14916"/>
                </a:lnTo>
                <a:lnTo>
                  <a:pt x="5451" y="14819"/>
                </a:lnTo>
                <a:lnTo>
                  <a:pt x="5110" y="14697"/>
                </a:lnTo>
                <a:lnTo>
                  <a:pt x="4794" y="14575"/>
                </a:lnTo>
                <a:lnTo>
                  <a:pt x="4453" y="14405"/>
                </a:lnTo>
                <a:lnTo>
                  <a:pt x="4137" y="14259"/>
                </a:lnTo>
                <a:lnTo>
                  <a:pt x="3845" y="14064"/>
                </a:lnTo>
                <a:lnTo>
                  <a:pt x="3553" y="13870"/>
                </a:lnTo>
                <a:lnTo>
                  <a:pt x="3285" y="13675"/>
                </a:lnTo>
                <a:lnTo>
                  <a:pt x="3018" y="13456"/>
                </a:lnTo>
                <a:lnTo>
                  <a:pt x="2774" y="13237"/>
                </a:lnTo>
                <a:lnTo>
                  <a:pt x="2531" y="12994"/>
                </a:lnTo>
                <a:lnTo>
                  <a:pt x="2312" y="12775"/>
                </a:lnTo>
                <a:lnTo>
                  <a:pt x="2093" y="12507"/>
                </a:lnTo>
                <a:lnTo>
                  <a:pt x="1898" y="12239"/>
                </a:lnTo>
                <a:lnTo>
                  <a:pt x="1728" y="11972"/>
                </a:lnTo>
                <a:lnTo>
                  <a:pt x="1558" y="11704"/>
                </a:lnTo>
                <a:lnTo>
                  <a:pt x="1387" y="11412"/>
                </a:lnTo>
                <a:lnTo>
                  <a:pt x="1266" y="11120"/>
                </a:lnTo>
                <a:lnTo>
                  <a:pt x="1144" y="10828"/>
                </a:lnTo>
                <a:lnTo>
                  <a:pt x="1022" y="10512"/>
                </a:lnTo>
                <a:lnTo>
                  <a:pt x="949" y="10195"/>
                </a:lnTo>
                <a:lnTo>
                  <a:pt x="876" y="9879"/>
                </a:lnTo>
                <a:lnTo>
                  <a:pt x="828" y="9538"/>
                </a:lnTo>
                <a:lnTo>
                  <a:pt x="755" y="9003"/>
                </a:lnTo>
                <a:lnTo>
                  <a:pt x="730" y="8468"/>
                </a:lnTo>
                <a:lnTo>
                  <a:pt x="730" y="7933"/>
                </a:lnTo>
                <a:lnTo>
                  <a:pt x="779" y="7397"/>
                </a:lnTo>
                <a:lnTo>
                  <a:pt x="828" y="6862"/>
                </a:lnTo>
                <a:lnTo>
                  <a:pt x="949" y="6351"/>
                </a:lnTo>
                <a:lnTo>
                  <a:pt x="1071" y="5840"/>
                </a:lnTo>
                <a:lnTo>
                  <a:pt x="1266" y="5353"/>
                </a:lnTo>
                <a:lnTo>
                  <a:pt x="1387" y="5061"/>
                </a:lnTo>
                <a:lnTo>
                  <a:pt x="1558" y="4745"/>
                </a:lnTo>
                <a:lnTo>
                  <a:pt x="1752" y="4404"/>
                </a:lnTo>
                <a:lnTo>
                  <a:pt x="1996" y="4064"/>
                </a:lnTo>
                <a:lnTo>
                  <a:pt x="2263" y="3699"/>
                </a:lnTo>
                <a:lnTo>
                  <a:pt x="2555" y="3334"/>
                </a:lnTo>
                <a:lnTo>
                  <a:pt x="2896" y="2944"/>
                </a:lnTo>
                <a:lnTo>
                  <a:pt x="3261" y="2604"/>
                </a:lnTo>
                <a:lnTo>
                  <a:pt x="3650" y="2263"/>
                </a:lnTo>
                <a:lnTo>
                  <a:pt x="4064" y="1922"/>
                </a:lnTo>
                <a:lnTo>
                  <a:pt x="4526" y="1630"/>
                </a:lnTo>
                <a:lnTo>
                  <a:pt x="5013" y="1363"/>
                </a:lnTo>
                <a:lnTo>
                  <a:pt x="5500" y="1144"/>
                </a:lnTo>
                <a:lnTo>
                  <a:pt x="6035" y="974"/>
                </a:lnTo>
                <a:lnTo>
                  <a:pt x="6303" y="925"/>
                </a:lnTo>
                <a:lnTo>
                  <a:pt x="6595" y="876"/>
                </a:lnTo>
                <a:lnTo>
                  <a:pt x="6862" y="828"/>
                </a:lnTo>
                <a:lnTo>
                  <a:pt x="7154" y="803"/>
                </a:lnTo>
                <a:lnTo>
                  <a:pt x="7519" y="779"/>
                </a:lnTo>
                <a:lnTo>
                  <a:pt x="7909" y="730"/>
                </a:lnTo>
                <a:lnTo>
                  <a:pt x="8298" y="682"/>
                </a:lnTo>
                <a:close/>
                <a:moveTo>
                  <a:pt x="8128" y="0"/>
                </a:moveTo>
                <a:lnTo>
                  <a:pt x="7738" y="25"/>
                </a:lnTo>
                <a:lnTo>
                  <a:pt x="7373" y="73"/>
                </a:lnTo>
                <a:lnTo>
                  <a:pt x="7081" y="49"/>
                </a:lnTo>
                <a:lnTo>
                  <a:pt x="6765" y="49"/>
                </a:lnTo>
                <a:lnTo>
                  <a:pt x="6473" y="73"/>
                </a:lnTo>
                <a:lnTo>
                  <a:pt x="6157" y="146"/>
                </a:lnTo>
                <a:lnTo>
                  <a:pt x="5840" y="219"/>
                </a:lnTo>
                <a:lnTo>
                  <a:pt x="5524" y="317"/>
                </a:lnTo>
                <a:lnTo>
                  <a:pt x="5208" y="438"/>
                </a:lnTo>
                <a:lnTo>
                  <a:pt x="4916" y="560"/>
                </a:lnTo>
                <a:lnTo>
                  <a:pt x="4307" y="876"/>
                </a:lnTo>
                <a:lnTo>
                  <a:pt x="3748" y="1217"/>
                </a:lnTo>
                <a:lnTo>
                  <a:pt x="3212" y="1606"/>
                </a:lnTo>
                <a:lnTo>
                  <a:pt x="2750" y="1995"/>
                </a:lnTo>
                <a:lnTo>
                  <a:pt x="2482" y="2239"/>
                </a:lnTo>
                <a:lnTo>
                  <a:pt x="2239" y="2482"/>
                </a:lnTo>
                <a:lnTo>
                  <a:pt x="2020" y="2725"/>
                </a:lnTo>
                <a:lnTo>
                  <a:pt x="1825" y="2993"/>
                </a:lnTo>
                <a:lnTo>
                  <a:pt x="1631" y="3261"/>
                </a:lnTo>
                <a:lnTo>
                  <a:pt x="1436" y="3528"/>
                </a:lnTo>
                <a:lnTo>
                  <a:pt x="1120" y="4088"/>
                </a:lnTo>
                <a:lnTo>
                  <a:pt x="852" y="4696"/>
                </a:lnTo>
                <a:lnTo>
                  <a:pt x="609" y="5305"/>
                </a:lnTo>
                <a:lnTo>
                  <a:pt x="390" y="5962"/>
                </a:lnTo>
                <a:lnTo>
                  <a:pt x="195" y="6643"/>
                </a:lnTo>
                <a:lnTo>
                  <a:pt x="122" y="7008"/>
                </a:lnTo>
                <a:lnTo>
                  <a:pt x="49" y="7373"/>
                </a:lnTo>
                <a:lnTo>
                  <a:pt x="25" y="7738"/>
                </a:lnTo>
                <a:lnTo>
                  <a:pt x="1" y="8103"/>
                </a:lnTo>
                <a:lnTo>
                  <a:pt x="1" y="8468"/>
                </a:lnTo>
                <a:lnTo>
                  <a:pt x="1" y="8809"/>
                </a:lnTo>
                <a:lnTo>
                  <a:pt x="49" y="9174"/>
                </a:lnTo>
                <a:lnTo>
                  <a:pt x="98" y="9514"/>
                </a:lnTo>
                <a:lnTo>
                  <a:pt x="171" y="9879"/>
                </a:lnTo>
                <a:lnTo>
                  <a:pt x="268" y="10220"/>
                </a:lnTo>
                <a:lnTo>
                  <a:pt x="365" y="10560"/>
                </a:lnTo>
                <a:lnTo>
                  <a:pt x="487" y="10901"/>
                </a:lnTo>
                <a:lnTo>
                  <a:pt x="633" y="11242"/>
                </a:lnTo>
                <a:lnTo>
                  <a:pt x="803" y="11582"/>
                </a:lnTo>
                <a:lnTo>
                  <a:pt x="1168" y="12264"/>
                </a:lnTo>
                <a:lnTo>
                  <a:pt x="1387" y="12629"/>
                </a:lnTo>
                <a:lnTo>
                  <a:pt x="1631" y="12994"/>
                </a:lnTo>
                <a:lnTo>
                  <a:pt x="1874" y="13334"/>
                </a:lnTo>
                <a:lnTo>
                  <a:pt x="2142" y="13651"/>
                </a:lnTo>
                <a:lnTo>
                  <a:pt x="2434" y="13943"/>
                </a:lnTo>
                <a:lnTo>
                  <a:pt x="2726" y="14235"/>
                </a:lnTo>
                <a:lnTo>
                  <a:pt x="3042" y="14502"/>
                </a:lnTo>
                <a:lnTo>
                  <a:pt x="3358" y="14746"/>
                </a:lnTo>
                <a:lnTo>
                  <a:pt x="3699" y="14965"/>
                </a:lnTo>
                <a:lnTo>
                  <a:pt x="4040" y="15159"/>
                </a:lnTo>
                <a:lnTo>
                  <a:pt x="4405" y="15354"/>
                </a:lnTo>
                <a:lnTo>
                  <a:pt x="4794" y="15500"/>
                </a:lnTo>
                <a:lnTo>
                  <a:pt x="5183" y="15622"/>
                </a:lnTo>
                <a:lnTo>
                  <a:pt x="5573" y="15743"/>
                </a:lnTo>
                <a:lnTo>
                  <a:pt x="5986" y="15816"/>
                </a:lnTo>
                <a:lnTo>
                  <a:pt x="6424" y="15889"/>
                </a:lnTo>
                <a:lnTo>
                  <a:pt x="6838" y="15914"/>
                </a:lnTo>
                <a:lnTo>
                  <a:pt x="7276" y="15938"/>
                </a:lnTo>
                <a:lnTo>
                  <a:pt x="7714" y="15938"/>
                </a:lnTo>
                <a:lnTo>
                  <a:pt x="8152" y="15914"/>
                </a:lnTo>
                <a:lnTo>
                  <a:pt x="8565" y="15889"/>
                </a:lnTo>
                <a:lnTo>
                  <a:pt x="9003" y="15841"/>
                </a:lnTo>
                <a:lnTo>
                  <a:pt x="9417" y="15768"/>
                </a:lnTo>
                <a:lnTo>
                  <a:pt x="9831" y="15670"/>
                </a:lnTo>
                <a:lnTo>
                  <a:pt x="10244" y="15573"/>
                </a:lnTo>
                <a:lnTo>
                  <a:pt x="10658" y="15451"/>
                </a:lnTo>
                <a:lnTo>
                  <a:pt x="11047" y="15305"/>
                </a:lnTo>
                <a:lnTo>
                  <a:pt x="11437" y="15135"/>
                </a:lnTo>
                <a:lnTo>
                  <a:pt x="11826" y="14940"/>
                </a:lnTo>
                <a:lnTo>
                  <a:pt x="12191" y="14721"/>
                </a:lnTo>
                <a:lnTo>
                  <a:pt x="12556" y="14478"/>
                </a:lnTo>
                <a:lnTo>
                  <a:pt x="12921" y="14235"/>
                </a:lnTo>
                <a:lnTo>
                  <a:pt x="13262" y="13943"/>
                </a:lnTo>
                <a:lnTo>
                  <a:pt x="13578" y="13651"/>
                </a:lnTo>
                <a:lnTo>
                  <a:pt x="13894" y="13334"/>
                </a:lnTo>
                <a:lnTo>
                  <a:pt x="14186" y="13018"/>
                </a:lnTo>
                <a:lnTo>
                  <a:pt x="14430" y="12702"/>
                </a:lnTo>
                <a:lnTo>
                  <a:pt x="14673" y="12361"/>
                </a:lnTo>
                <a:lnTo>
                  <a:pt x="14892" y="11996"/>
                </a:lnTo>
                <a:lnTo>
                  <a:pt x="15087" y="11631"/>
                </a:lnTo>
                <a:lnTo>
                  <a:pt x="15111" y="11631"/>
                </a:lnTo>
                <a:lnTo>
                  <a:pt x="15135" y="11582"/>
                </a:lnTo>
                <a:lnTo>
                  <a:pt x="15135" y="11534"/>
                </a:lnTo>
                <a:lnTo>
                  <a:pt x="15330" y="11096"/>
                </a:lnTo>
                <a:lnTo>
                  <a:pt x="15500" y="10658"/>
                </a:lnTo>
                <a:lnTo>
                  <a:pt x="15622" y="10195"/>
                </a:lnTo>
                <a:lnTo>
                  <a:pt x="15719" y="9733"/>
                </a:lnTo>
                <a:lnTo>
                  <a:pt x="15744" y="9709"/>
                </a:lnTo>
                <a:lnTo>
                  <a:pt x="15768" y="9684"/>
                </a:lnTo>
                <a:lnTo>
                  <a:pt x="15768" y="9636"/>
                </a:lnTo>
                <a:lnTo>
                  <a:pt x="15768" y="9611"/>
                </a:lnTo>
                <a:lnTo>
                  <a:pt x="15744" y="9563"/>
                </a:lnTo>
                <a:lnTo>
                  <a:pt x="15792" y="9174"/>
                </a:lnTo>
                <a:lnTo>
                  <a:pt x="15817" y="8760"/>
                </a:lnTo>
                <a:lnTo>
                  <a:pt x="15817" y="8371"/>
                </a:lnTo>
                <a:lnTo>
                  <a:pt x="15817" y="7957"/>
                </a:lnTo>
                <a:lnTo>
                  <a:pt x="15719" y="7105"/>
                </a:lnTo>
                <a:lnTo>
                  <a:pt x="15671" y="6667"/>
                </a:lnTo>
                <a:lnTo>
                  <a:pt x="15598" y="6254"/>
                </a:lnTo>
                <a:lnTo>
                  <a:pt x="15500" y="5840"/>
                </a:lnTo>
                <a:lnTo>
                  <a:pt x="15403" y="5426"/>
                </a:lnTo>
                <a:lnTo>
                  <a:pt x="15281" y="5013"/>
                </a:lnTo>
                <a:lnTo>
                  <a:pt x="15135" y="4623"/>
                </a:lnTo>
                <a:lnTo>
                  <a:pt x="14989" y="4234"/>
                </a:lnTo>
                <a:lnTo>
                  <a:pt x="14819" y="3845"/>
                </a:lnTo>
                <a:lnTo>
                  <a:pt x="14600" y="3480"/>
                </a:lnTo>
                <a:lnTo>
                  <a:pt x="14381" y="3115"/>
                </a:lnTo>
                <a:lnTo>
                  <a:pt x="14138" y="2774"/>
                </a:lnTo>
                <a:lnTo>
                  <a:pt x="13870" y="2458"/>
                </a:lnTo>
                <a:lnTo>
                  <a:pt x="13578" y="2141"/>
                </a:lnTo>
                <a:lnTo>
                  <a:pt x="13262" y="1849"/>
                </a:lnTo>
                <a:lnTo>
                  <a:pt x="12970" y="1582"/>
                </a:lnTo>
                <a:lnTo>
                  <a:pt x="12629" y="1363"/>
                </a:lnTo>
                <a:lnTo>
                  <a:pt x="12288" y="1144"/>
                </a:lnTo>
                <a:lnTo>
                  <a:pt x="11948" y="949"/>
                </a:lnTo>
                <a:lnTo>
                  <a:pt x="11583" y="779"/>
                </a:lnTo>
                <a:lnTo>
                  <a:pt x="11218" y="609"/>
                </a:lnTo>
                <a:lnTo>
                  <a:pt x="10828" y="487"/>
                </a:lnTo>
                <a:lnTo>
                  <a:pt x="10463" y="365"/>
                </a:lnTo>
                <a:lnTo>
                  <a:pt x="10098" y="268"/>
                </a:lnTo>
                <a:lnTo>
                  <a:pt x="9709" y="171"/>
                </a:lnTo>
                <a:lnTo>
                  <a:pt x="9320" y="98"/>
                </a:lnTo>
                <a:lnTo>
                  <a:pt x="8930" y="49"/>
                </a:lnTo>
                <a:lnTo>
                  <a:pt x="8517" y="25"/>
                </a:lnTo>
                <a:lnTo>
                  <a:pt x="81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1947" y="923283"/>
            <a:ext cx="7087200" cy="550200"/>
          </a:xfrm>
        </p:spPr>
        <p:txBody>
          <a:bodyPr wrap="square" anchor="b">
            <a:normAutofit fontScale="90000"/>
          </a:bodyPr>
          <a:lstStyle/>
          <a:p>
            <a:r>
              <a:rPr lang="en-US" sz="4000" dirty="0"/>
              <a:t>Main l</a:t>
            </a:r>
            <a:r>
              <a:rPr lang="en-US" sz="4000" b="1" dirty="0"/>
              <a:t>earn</a:t>
            </a:r>
            <a:r>
              <a:rPr lang="en-US" sz="4000" dirty="0"/>
              <a:t>ing objectives for today</a:t>
            </a:r>
            <a:r>
              <a:rPr lang="en-US" sz="4000" b="1" dirty="0"/>
              <a:t>: </a:t>
            </a:r>
            <a:br>
              <a:rPr lang="en-US" sz="1900" dirty="0"/>
            </a:br>
            <a:endParaRPr lang="en-US" sz="1900" dirty="0"/>
          </a:p>
        </p:txBody>
      </p:sp>
      <p:sp>
        <p:nvSpPr>
          <p:cNvPr id="3" name="Content Placeholder 2"/>
          <p:cNvSpPr>
            <a:spLocks noGrp="1"/>
          </p:cNvSpPr>
          <p:nvPr>
            <p:ph type="body" idx="1"/>
          </p:nvPr>
        </p:nvSpPr>
        <p:spPr>
          <a:xfrm>
            <a:off x="476411" y="1344705"/>
            <a:ext cx="7322883" cy="2966123"/>
          </a:xfrm>
        </p:spPr>
        <p:txBody>
          <a:bodyPr wrap="square" anchor="t">
            <a:normAutofit/>
          </a:bodyPr>
          <a:lstStyle/>
          <a:p>
            <a:pPr>
              <a:buFont typeface="Wingdings" panose="05000000000000000000" pitchFamily="2" charset="2"/>
              <a:buChar char="ü"/>
            </a:pPr>
            <a:endParaRPr lang="en-GB" sz="2600" dirty="0"/>
          </a:p>
          <a:p>
            <a:pPr>
              <a:buFont typeface="Wingdings" panose="05000000000000000000" pitchFamily="2" charset="2"/>
              <a:buChar char="ü"/>
            </a:pPr>
            <a:r>
              <a:rPr lang="en-GB" sz="2600" dirty="0"/>
              <a:t>Practise daily ‘Worry Time’</a:t>
            </a:r>
          </a:p>
          <a:p>
            <a:pPr>
              <a:buFont typeface="Wingdings" panose="05000000000000000000" pitchFamily="2" charset="2"/>
              <a:buChar char="ü"/>
            </a:pPr>
            <a:r>
              <a:rPr lang="en-GB" sz="2600" dirty="0"/>
              <a:t>Learn more about how it feels in your body when you are worried or scared </a:t>
            </a:r>
          </a:p>
        </p:txBody>
      </p:sp>
      <p:sp>
        <p:nvSpPr>
          <p:cNvPr id="8" name="Slide Number Placeholder 3">
            <a:extLst>
              <a:ext uri="{FF2B5EF4-FFF2-40B4-BE49-F238E27FC236}">
                <a16:creationId xmlns:a16="http://schemas.microsoft.com/office/drawing/2014/main" id="{8A028E98-3D0A-4C09-AA26-402F7400D9A7}"/>
              </a:ext>
            </a:extLst>
          </p:cNvPr>
          <p:cNvSpPr>
            <a:spLocks noGrp="1"/>
          </p:cNvSpPr>
          <p:nvPr>
            <p:ph type="sldNum" idx="12"/>
          </p:nvPr>
        </p:nvSpPr>
        <p:spPr>
          <a:xfrm>
            <a:off x="4297625" y="4749850"/>
            <a:ext cx="548700" cy="276900"/>
          </a:xfrm>
        </p:spPr>
        <p:txBody>
          <a:bodyPr/>
          <a:lstStyle/>
          <a:p>
            <a:pPr marL="0" lvl="0" indent="0" algn="ctr" rtl="0">
              <a:spcBef>
                <a:spcPts val="0"/>
              </a:spcBef>
              <a:spcAft>
                <a:spcPts val="600"/>
              </a:spcAft>
              <a:buNone/>
            </a:pPr>
            <a:fld id="{00000000-1234-1234-1234-123412341234}" type="slidenum">
              <a:rPr lang="en"/>
              <a:pPr marL="0" lvl="0" indent="0" algn="ctr" rtl="0">
                <a:spcBef>
                  <a:spcPts val="0"/>
                </a:spcBef>
                <a:spcAft>
                  <a:spcPts val="600"/>
                </a:spcAft>
                <a:buNone/>
              </a:pPr>
              <a:t>2</a:t>
            </a:fld>
            <a:endParaRPr lang="en"/>
          </a:p>
        </p:txBody>
      </p:sp>
      <p:pic>
        <p:nvPicPr>
          <p:cNvPr id="5" name="Picture 4" descr="A close up of a logo&#10;&#10;Description automatically generated">
            <a:extLst>
              <a:ext uri="{FF2B5EF4-FFF2-40B4-BE49-F238E27FC236}">
                <a16:creationId xmlns:a16="http://schemas.microsoft.com/office/drawing/2014/main" id="{84A66F2A-2A60-46F3-9915-23685F762CB2}"/>
              </a:ext>
            </a:extLst>
          </p:cNvPr>
          <p:cNvPicPr>
            <a:picLocks noChangeAspect="1"/>
          </p:cNvPicPr>
          <p:nvPr/>
        </p:nvPicPr>
        <p:blipFill>
          <a:blip r:embed="rId3"/>
          <a:stretch>
            <a:fillRect/>
          </a:stretch>
        </p:blipFill>
        <p:spPr>
          <a:xfrm>
            <a:off x="447681" y="119394"/>
            <a:ext cx="1865213" cy="1586460"/>
          </a:xfrm>
          <a:prstGeom prst="rect">
            <a:avLst/>
          </a:prstGeom>
        </p:spPr>
      </p:pic>
      <p:pic>
        <p:nvPicPr>
          <p:cNvPr id="7" name="Picture 6" descr="A picture containing mirror&#10;&#10;Description automatically generated">
            <a:extLst>
              <a:ext uri="{FF2B5EF4-FFF2-40B4-BE49-F238E27FC236}">
                <a16:creationId xmlns:a16="http://schemas.microsoft.com/office/drawing/2014/main" id="{DAC8868E-D5E7-45D2-B0F7-F203C0D8E696}"/>
              </a:ext>
            </a:extLst>
          </p:cNvPr>
          <p:cNvPicPr>
            <a:picLocks noChangeAspect="1"/>
          </p:cNvPicPr>
          <p:nvPr/>
        </p:nvPicPr>
        <p:blipFill rotWithShape="1">
          <a:blip r:embed="rId4"/>
          <a:srcRect l="9350" t="29132" r="5917" b="1699"/>
          <a:stretch/>
        </p:blipFill>
        <p:spPr>
          <a:xfrm>
            <a:off x="5022234" y="1406177"/>
            <a:ext cx="847690" cy="978755"/>
          </a:xfrm>
          <a:prstGeom prst="rect">
            <a:avLst/>
          </a:prstGeom>
        </p:spPr>
      </p:pic>
      <p:pic>
        <p:nvPicPr>
          <p:cNvPr id="10" name="Picture 9" descr="A close up of a logo&#10;&#10;Description automatically generated">
            <a:extLst>
              <a:ext uri="{FF2B5EF4-FFF2-40B4-BE49-F238E27FC236}">
                <a16:creationId xmlns:a16="http://schemas.microsoft.com/office/drawing/2014/main" id="{EE9C81F2-3297-4234-9C46-CAE36508C2FF}"/>
              </a:ext>
            </a:extLst>
          </p:cNvPr>
          <p:cNvPicPr>
            <a:picLocks noChangeAspect="1"/>
          </p:cNvPicPr>
          <p:nvPr/>
        </p:nvPicPr>
        <p:blipFill rotWithShape="1">
          <a:blip r:embed="rId5"/>
          <a:srcRect l="51691" t="27936" r="18093" b="41886"/>
          <a:stretch/>
        </p:blipFill>
        <p:spPr>
          <a:xfrm>
            <a:off x="5968703" y="3012142"/>
            <a:ext cx="881229" cy="1244813"/>
          </a:xfrm>
          <a:prstGeom prst="rect">
            <a:avLst/>
          </a:prstGeom>
        </p:spPr>
      </p:pic>
    </p:spTree>
    <p:extLst>
      <p:ext uri="{BB962C8B-B14F-4D97-AF65-F5344CB8AC3E}">
        <p14:creationId xmlns:p14="http://schemas.microsoft.com/office/powerpoint/2010/main" val="341000375"/>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15" y="53788"/>
            <a:ext cx="8219661" cy="1052629"/>
          </a:xfrm>
        </p:spPr>
        <p:txBody>
          <a:bodyPr>
            <a:normAutofit/>
          </a:bodyPr>
          <a:lstStyle/>
          <a:p>
            <a:r>
              <a:rPr lang="en-GB" sz="3900" dirty="0">
                <a:solidFill>
                  <a:srgbClr val="002060"/>
                </a:solidFill>
                <a:cs typeface="MV Boli" panose="02000500030200090000" pitchFamily="2" charset="0"/>
              </a:rPr>
              <a:t>Mental health / wellbeing check-in board</a:t>
            </a:r>
            <a:br>
              <a:rPr lang="en-GB" sz="4050" dirty="0">
                <a:latin typeface="MV Boli" panose="02000500030200090000" pitchFamily="2" charset="0"/>
                <a:cs typeface="MV Boli" panose="02000500030200090000" pitchFamily="2" charset="0"/>
              </a:rPr>
            </a:br>
            <a:endParaRPr lang="en-US" dirty="0"/>
          </a:p>
        </p:txBody>
      </p:sp>
      <p:sp>
        <p:nvSpPr>
          <p:cNvPr id="3" name="Content Placeholder 2"/>
          <p:cNvSpPr>
            <a:spLocks noGrp="1"/>
          </p:cNvSpPr>
          <p:nvPr>
            <p:ph idx="1"/>
          </p:nvPr>
        </p:nvSpPr>
        <p:spPr>
          <a:xfrm>
            <a:off x="3273398" y="1390810"/>
            <a:ext cx="3234979" cy="1659751"/>
          </a:xfrm>
        </p:spPr>
        <p:txBody>
          <a:bodyPr>
            <a:noAutofit/>
          </a:bodyPr>
          <a:lstStyle/>
          <a:p>
            <a:pPr marL="0" indent="0">
              <a:lnSpc>
                <a:spcPct val="120000"/>
              </a:lnSpc>
              <a:buNone/>
            </a:pPr>
            <a:endParaRPr lang="en-US" sz="1875" b="1" dirty="0">
              <a:latin typeface="Quicksand" panose="020B0604020202020204" charset="0"/>
              <a:cs typeface="Helvetica" panose="020B0604020202020204" pitchFamily="34" charset="0"/>
              <a:sym typeface="Wingdings" panose="05000000000000000000" pitchFamily="2" charset="2"/>
            </a:endParaRPr>
          </a:p>
          <a:p>
            <a:pPr marL="0" indent="0">
              <a:lnSpc>
                <a:spcPct val="120000"/>
              </a:lnSpc>
              <a:buNone/>
            </a:pPr>
            <a:r>
              <a:rPr lang="en-US" sz="3000" dirty="0">
                <a:solidFill>
                  <a:srgbClr val="00B050"/>
                </a:solidFill>
                <a:latin typeface="Quicksand" panose="020B0604020202020204" charset="0"/>
                <a:cs typeface="MV Boli" panose="02000500030200090000" pitchFamily="2" charset="0"/>
                <a:sym typeface="Wingdings" panose="05000000000000000000" pitchFamily="2" charset="2"/>
              </a:rPr>
              <a:t>How are you doing today?</a:t>
            </a:r>
            <a:endParaRPr lang="en-US" sz="3000" dirty="0">
              <a:solidFill>
                <a:srgbClr val="00B050"/>
              </a:solidFill>
              <a:latin typeface="Quicksand" panose="020B0604020202020204" charset="0"/>
              <a:cs typeface="MV Boli" panose="02000500030200090000" pitchFamily="2" charset="0"/>
            </a:endParaRPr>
          </a:p>
        </p:txBody>
      </p:sp>
      <p:pic>
        <p:nvPicPr>
          <p:cNvPr id="6" name="Picture 5" descr="A picture containing pink, face, purple, cat&#10;&#10;Description automatically generated">
            <a:extLst>
              <a:ext uri="{FF2B5EF4-FFF2-40B4-BE49-F238E27FC236}">
                <a16:creationId xmlns:a16="http://schemas.microsoft.com/office/drawing/2014/main" id="{A0B8DC5F-50C1-43CC-A739-2CDD2338A1C2}"/>
              </a:ext>
            </a:extLst>
          </p:cNvPr>
          <p:cNvPicPr>
            <a:picLocks noChangeAspect="1"/>
          </p:cNvPicPr>
          <p:nvPr/>
        </p:nvPicPr>
        <p:blipFill>
          <a:blip r:embed="rId3"/>
          <a:stretch>
            <a:fillRect/>
          </a:stretch>
        </p:blipFill>
        <p:spPr>
          <a:xfrm>
            <a:off x="145996" y="1614616"/>
            <a:ext cx="3512331" cy="2957383"/>
          </a:xfrm>
          <a:prstGeom prst="rect">
            <a:avLst/>
          </a:prstGeom>
        </p:spPr>
      </p:pic>
      <p:pic>
        <p:nvPicPr>
          <p:cNvPr id="4" name="Picture 2" descr="How This Teacher Uses Post-It Notes to Check in on Students Having a Hard Time">
            <a:extLst>
              <a:ext uri="{FF2B5EF4-FFF2-40B4-BE49-F238E27FC236}">
                <a16:creationId xmlns:a16="http://schemas.microsoft.com/office/drawing/2014/main" id="{1C1980D0-9C6D-428C-A801-29AEC1301E0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6473"/>
          <a:stretch/>
        </p:blipFill>
        <p:spPr bwMode="auto">
          <a:xfrm>
            <a:off x="5700043" y="914400"/>
            <a:ext cx="3305644" cy="4087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6627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734"/>
        <p:cNvGrpSpPr/>
        <p:nvPr/>
      </p:nvGrpSpPr>
      <p:grpSpPr>
        <a:xfrm>
          <a:off x="0" y="0"/>
          <a:ext cx="0" cy="0"/>
          <a:chOff x="0" y="0"/>
          <a:chExt cx="0" cy="0"/>
        </a:xfrm>
      </p:grpSpPr>
      <p:sp>
        <p:nvSpPr>
          <p:cNvPr id="740" name="Google Shape;740;p19"/>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000" b="0" i="0" u="none" strike="noStrike" kern="0" cap="none" spc="0" normalizeH="0" baseline="0" noProof="0">
                <a:ln>
                  <a:noFill/>
                </a:ln>
                <a:solidFill>
                  <a:srgbClr val="7085AA"/>
                </a:solidFill>
                <a:effectLst/>
                <a:uLnTx/>
                <a:uFillTx/>
                <a:latin typeface="Quicksand"/>
                <a:sym typeface="Quicksand"/>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000" b="0" i="0" u="none" strike="noStrike" kern="0" cap="none" spc="0" normalizeH="0" baseline="0" noProof="0" dirty="0">
              <a:ln>
                <a:noFill/>
              </a:ln>
              <a:solidFill>
                <a:srgbClr val="7085AA"/>
              </a:solidFill>
              <a:effectLst/>
              <a:uLnTx/>
              <a:uFillTx/>
              <a:latin typeface="Quicksand"/>
              <a:sym typeface="Quicksand"/>
            </a:endParaRPr>
          </a:p>
        </p:txBody>
      </p:sp>
      <p:pic>
        <p:nvPicPr>
          <p:cNvPr id="6" name="Picture 5">
            <a:extLst>
              <a:ext uri="{FF2B5EF4-FFF2-40B4-BE49-F238E27FC236}">
                <a16:creationId xmlns:a16="http://schemas.microsoft.com/office/drawing/2014/main" id="{BC2357B8-AFA6-49D6-9227-03711E6349CA}"/>
              </a:ext>
            </a:extLst>
          </p:cNvPr>
          <p:cNvPicPr>
            <a:picLocks noChangeAspect="1"/>
          </p:cNvPicPr>
          <p:nvPr/>
        </p:nvPicPr>
        <p:blipFill>
          <a:blip r:embed="rId3"/>
          <a:stretch>
            <a:fillRect/>
          </a:stretch>
        </p:blipFill>
        <p:spPr>
          <a:xfrm>
            <a:off x="2218426" y="-108464"/>
            <a:ext cx="4261473" cy="1103472"/>
          </a:xfrm>
          <a:prstGeom prst="rect">
            <a:avLst/>
          </a:prstGeom>
        </p:spPr>
      </p:pic>
      <p:pic>
        <p:nvPicPr>
          <p:cNvPr id="8" name="Picture 7">
            <a:extLst>
              <a:ext uri="{FF2B5EF4-FFF2-40B4-BE49-F238E27FC236}">
                <a16:creationId xmlns:a16="http://schemas.microsoft.com/office/drawing/2014/main" id="{A7EABC00-E8A2-406C-9374-E85ED1C95682}"/>
              </a:ext>
            </a:extLst>
          </p:cNvPr>
          <p:cNvPicPr>
            <a:picLocks noChangeAspect="1"/>
          </p:cNvPicPr>
          <p:nvPr/>
        </p:nvPicPr>
        <p:blipFill>
          <a:blip r:embed="rId4"/>
          <a:stretch>
            <a:fillRect/>
          </a:stretch>
        </p:blipFill>
        <p:spPr>
          <a:xfrm>
            <a:off x="1378796" y="122944"/>
            <a:ext cx="1176630" cy="999831"/>
          </a:xfrm>
          <a:prstGeom prst="rect">
            <a:avLst/>
          </a:prstGeom>
        </p:spPr>
      </p:pic>
      <p:sp>
        <p:nvSpPr>
          <p:cNvPr id="20" name="TextBox 19">
            <a:extLst>
              <a:ext uri="{FF2B5EF4-FFF2-40B4-BE49-F238E27FC236}">
                <a16:creationId xmlns:a16="http://schemas.microsoft.com/office/drawing/2014/main" id="{A5A3E89C-71AE-447F-9CD4-CC08F33CDD4D}"/>
              </a:ext>
            </a:extLst>
          </p:cNvPr>
          <p:cNvSpPr txBox="1"/>
          <p:nvPr/>
        </p:nvSpPr>
        <p:spPr>
          <a:xfrm>
            <a:off x="161364" y="1060831"/>
            <a:ext cx="5309668" cy="3726020"/>
          </a:xfrm>
          <a:prstGeom prst="rect">
            <a:avLst/>
          </a:prstGeom>
          <a:noFill/>
        </p:spPr>
        <p:txBody>
          <a:bodyPr wrap="square">
            <a:spAutoFit/>
          </a:bodyPr>
          <a:lstStyle/>
          <a:p>
            <a:pPr marL="0" marR="0" lvl="0" indent="0" algn="l" defTabSz="914400" rtl="0" eaLnBrk="1" fontAlgn="auto" latinLnBrk="0" hangingPunct="1">
              <a:lnSpc>
                <a:spcPct val="115000"/>
              </a:lnSpc>
              <a:spcBef>
                <a:spcPts val="600"/>
              </a:spcBef>
              <a:spcAft>
                <a:spcPts val="0"/>
              </a:spcAft>
              <a:buClr>
                <a:srgbClr val="7085AA"/>
              </a:buClr>
              <a:buSzPts val="1800"/>
              <a:buFont typeface="Quicksand"/>
              <a:buNone/>
              <a:tabLst/>
              <a:defRPr/>
            </a:pPr>
            <a:r>
              <a:rPr kumimoji="0" lang="en-GB" sz="1800" b="0" i="0" u="none" strike="noStrike" kern="0" cap="none" spc="0" normalizeH="0" baseline="0" noProof="0" dirty="0">
                <a:ln>
                  <a:noFill/>
                </a:ln>
                <a:solidFill>
                  <a:schemeClr val="bg1"/>
                </a:solidFill>
                <a:effectLst/>
                <a:uLnTx/>
                <a:uFillTx/>
                <a:latin typeface="Quicksand"/>
                <a:sym typeface="Quicksand"/>
              </a:rPr>
              <a:t>Welcome to your daily </a:t>
            </a:r>
            <a:r>
              <a:rPr kumimoji="0" lang="en-GB" sz="1800" b="1" i="0" u="none" strike="noStrike" kern="0" cap="none" spc="0" normalizeH="0" baseline="0" noProof="0" dirty="0">
                <a:ln>
                  <a:noFill/>
                </a:ln>
                <a:solidFill>
                  <a:schemeClr val="bg1"/>
                </a:solidFill>
                <a:effectLst/>
                <a:uLnTx/>
                <a:uFillTx/>
                <a:latin typeface="Quicksand"/>
                <a:sym typeface="Quicksand"/>
              </a:rPr>
              <a:t>Mindful Worry Time</a:t>
            </a:r>
            <a:r>
              <a:rPr kumimoji="0" lang="en-GB" sz="1800" b="0" i="0" u="none" strike="noStrike" kern="0" cap="none" spc="0" normalizeH="0" baseline="0" noProof="0" dirty="0">
                <a:ln>
                  <a:noFill/>
                </a:ln>
                <a:solidFill>
                  <a:schemeClr val="bg1"/>
                </a:solidFill>
                <a:effectLst/>
                <a:uLnTx/>
                <a:uFillTx/>
                <a:latin typeface="Quicksand"/>
                <a:sym typeface="Quicksand"/>
              </a:rPr>
              <a:t>!</a:t>
            </a:r>
          </a:p>
          <a:p>
            <a:pPr marL="0" marR="0" lvl="0" indent="0" algn="l" defTabSz="914400" rtl="0" eaLnBrk="1" fontAlgn="auto" latinLnBrk="0" hangingPunct="1">
              <a:lnSpc>
                <a:spcPct val="115000"/>
              </a:lnSpc>
              <a:spcBef>
                <a:spcPts val="600"/>
              </a:spcBef>
              <a:spcAft>
                <a:spcPts val="0"/>
              </a:spcAft>
              <a:buClr>
                <a:srgbClr val="7085AA"/>
              </a:buClr>
              <a:buSzPts val="1800"/>
              <a:buFont typeface="Quicksand"/>
              <a:buNone/>
              <a:tabLst/>
              <a:defRPr/>
            </a:pPr>
            <a:r>
              <a:rPr kumimoji="0" lang="en-GB" sz="1800" b="0" i="0" u="none" strike="noStrike" kern="0" cap="none" spc="0" normalizeH="0" baseline="0" noProof="0" dirty="0">
                <a:ln>
                  <a:noFill/>
                </a:ln>
                <a:solidFill>
                  <a:schemeClr val="bg1"/>
                </a:solidFill>
                <a:effectLst/>
                <a:uLnTx/>
                <a:uFillTx/>
                <a:latin typeface="Quicksand"/>
                <a:sym typeface="Quicksand"/>
              </a:rPr>
              <a:t>Take a look at your </a:t>
            </a:r>
            <a:r>
              <a:rPr kumimoji="0" lang="en-GB" sz="1800" b="1" i="0" u="none" strike="noStrike" kern="0" cap="none" spc="0" normalizeH="0" baseline="0" noProof="0" dirty="0">
                <a:ln>
                  <a:noFill/>
                </a:ln>
                <a:solidFill>
                  <a:schemeClr val="bg1"/>
                </a:solidFill>
                <a:effectLst/>
                <a:uLnTx/>
                <a:uFillTx/>
                <a:latin typeface="Quicksand"/>
                <a:sym typeface="Quicksand"/>
              </a:rPr>
              <a:t>Worry Jar </a:t>
            </a:r>
            <a:r>
              <a:rPr kumimoji="0" lang="en-GB" sz="1800" b="0" i="0" u="none" strike="noStrike" kern="0" cap="none" spc="0" normalizeH="0" baseline="0" noProof="0" dirty="0">
                <a:ln>
                  <a:noFill/>
                </a:ln>
                <a:solidFill>
                  <a:schemeClr val="bg1"/>
                </a:solidFill>
                <a:effectLst/>
                <a:uLnTx/>
                <a:uFillTx/>
                <a:latin typeface="Quicksand"/>
                <a:sym typeface="Quicksand"/>
              </a:rPr>
              <a:t>for 10 or 15 minutes. Your teacher will set a timer. </a:t>
            </a:r>
            <a:r>
              <a:rPr kumimoji="0" lang="en-GB" sz="1800" b="0" i="0" u="sng" strike="noStrike" kern="0" cap="none" spc="0" normalizeH="0" baseline="0" noProof="0" dirty="0">
                <a:ln>
                  <a:noFill/>
                </a:ln>
                <a:solidFill>
                  <a:schemeClr val="bg1"/>
                </a:solidFill>
                <a:effectLst/>
                <a:uLnTx/>
                <a:uFillTx/>
                <a:latin typeface="Quicksand"/>
                <a:sym typeface="Quicksand"/>
              </a:rPr>
              <a:t>Remember</a:t>
            </a:r>
            <a:r>
              <a:rPr kumimoji="0" lang="en-GB" sz="1800" b="0" i="0" u="none" strike="noStrike" kern="0" cap="none" spc="0" normalizeH="0" baseline="0" noProof="0" dirty="0">
                <a:ln>
                  <a:noFill/>
                </a:ln>
                <a:solidFill>
                  <a:schemeClr val="bg1"/>
                </a:solidFill>
                <a:effectLst/>
                <a:uLnTx/>
                <a:uFillTx/>
                <a:latin typeface="Quicksand"/>
                <a:sym typeface="Quicksand"/>
              </a:rPr>
              <a:t>: You can add new worries if you want, or take some away. You can write, draw or journal about your worries. You can try and figure out solutions. Or you can just sit and think about your worries. </a:t>
            </a:r>
          </a:p>
          <a:p>
            <a:pPr marL="0" marR="0" lvl="0" indent="0" algn="l" defTabSz="914400" rtl="0" eaLnBrk="1" fontAlgn="auto" latinLnBrk="0" hangingPunct="1">
              <a:lnSpc>
                <a:spcPct val="115000"/>
              </a:lnSpc>
              <a:spcBef>
                <a:spcPts val="600"/>
              </a:spcBef>
              <a:spcAft>
                <a:spcPts val="0"/>
              </a:spcAft>
              <a:buClr>
                <a:srgbClr val="7085AA"/>
              </a:buClr>
              <a:buSzPts val="1800"/>
              <a:buFont typeface="Quicksand"/>
              <a:buNone/>
              <a:tabLst/>
              <a:defRPr/>
            </a:pPr>
            <a:r>
              <a:rPr kumimoji="0" lang="en-GB" sz="1800" b="1" i="0" u="none" strike="noStrike" kern="0" cap="none" spc="0" normalizeH="0" baseline="0" noProof="0" dirty="0">
                <a:ln>
                  <a:noFill/>
                </a:ln>
                <a:solidFill>
                  <a:schemeClr val="bg1"/>
                </a:solidFill>
                <a:effectLst/>
                <a:uLnTx/>
                <a:uFillTx/>
                <a:latin typeface="Quicksand"/>
                <a:sym typeface="Quicksand"/>
              </a:rPr>
              <a:t>If your mind wanders off like a puppy to other things (not worries), bring it back to worrying! This is your Mindful Worrying</a:t>
            </a:r>
            <a:r>
              <a:rPr kumimoji="0" lang="en-GB" sz="1800" b="0" i="0" u="none" strike="noStrike" kern="0" cap="none" spc="0" normalizeH="0" baseline="0" noProof="0" dirty="0">
                <a:ln>
                  <a:noFill/>
                </a:ln>
                <a:solidFill>
                  <a:schemeClr val="bg1"/>
                </a:solidFill>
                <a:effectLst/>
                <a:uLnTx/>
                <a:uFillTx/>
                <a:latin typeface="Quicksand"/>
                <a:sym typeface="Quicksand"/>
              </a:rPr>
              <a:t> </a:t>
            </a:r>
            <a:r>
              <a:rPr kumimoji="0" lang="en-GB" sz="1800" b="1" i="0" u="none" strike="noStrike" kern="0" cap="none" spc="0" normalizeH="0" baseline="0" noProof="0" dirty="0">
                <a:ln>
                  <a:noFill/>
                </a:ln>
                <a:solidFill>
                  <a:schemeClr val="bg1"/>
                </a:solidFill>
                <a:effectLst/>
                <a:uLnTx/>
                <a:uFillTx/>
                <a:latin typeface="Quicksand"/>
                <a:sym typeface="Quicksand"/>
              </a:rPr>
              <a:t>Time!</a:t>
            </a:r>
          </a:p>
        </p:txBody>
      </p:sp>
      <p:pic>
        <p:nvPicPr>
          <p:cNvPr id="11" name="Picture 10" descr="A picture containing sitting, table, display, group&#10;&#10;Description automatically generated">
            <a:extLst>
              <a:ext uri="{FF2B5EF4-FFF2-40B4-BE49-F238E27FC236}">
                <a16:creationId xmlns:a16="http://schemas.microsoft.com/office/drawing/2014/main" id="{4170D4B0-91C0-440E-9C1D-9D149CE0A4D6}"/>
              </a:ext>
            </a:extLst>
          </p:cNvPr>
          <p:cNvPicPr>
            <a:picLocks noChangeAspect="1"/>
          </p:cNvPicPr>
          <p:nvPr/>
        </p:nvPicPr>
        <p:blipFill rotWithShape="1">
          <a:blip r:embed="rId5"/>
          <a:srcRect l="12954" t="77057" r="44546" b="-3216"/>
          <a:stretch/>
        </p:blipFill>
        <p:spPr>
          <a:xfrm>
            <a:off x="4049486" y="4475939"/>
            <a:ext cx="1534058" cy="667561"/>
          </a:xfrm>
          <a:prstGeom prst="rect">
            <a:avLst/>
          </a:prstGeom>
        </p:spPr>
      </p:pic>
      <p:pic>
        <p:nvPicPr>
          <p:cNvPr id="3" name="Picture 2" descr="A close up of a logo&#10;&#10;Description automatically generated">
            <a:extLst>
              <a:ext uri="{FF2B5EF4-FFF2-40B4-BE49-F238E27FC236}">
                <a16:creationId xmlns:a16="http://schemas.microsoft.com/office/drawing/2014/main" id="{EE5EE5D5-447C-4A19-99EB-D412A2ABC765}"/>
              </a:ext>
            </a:extLst>
          </p:cNvPr>
          <p:cNvPicPr>
            <a:picLocks noChangeAspect="1"/>
          </p:cNvPicPr>
          <p:nvPr/>
        </p:nvPicPr>
        <p:blipFill rotWithShape="1">
          <a:blip r:embed="rId6"/>
          <a:srcRect l="7316" t="21214" r="3724" b="3193"/>
          <a:stretch/>
        </p:blipFill>
        <p:spPr>
          <a:xfrm>
            <a:off x="5718211" y="1083449"/>
            <a:ext cx="3241371" cy="389580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6317" y="-169049"/>
            <a:ext cx="6730768" cy="838741"/>
          </a:xfrm>
        </p:spPr>
        <p:txBody>
          <a:bodyPr>
            <a:normAutofit fontScale="90000"/>
          </a:bodyPr>
          <a:lstStyle/>
          <a:p>
            <a:r>
              <a:rPr lang="en-GB" sz="3200" dirty="0">
                <a:solidFill>
                  <a:srgbClr val="002060"/>
                </a:solidFill>
                <a:cs typeface="Helvetica" panose="020B0604020202020204" pitchFamily="34" charset="0"/>
              </a:rPr>
              <a:t>RECAP:</a:t>
            </a:r>
            <a:r>
              <a:rPr lang="en-GB" sz="3200" b="1" dirty="0">
                <a:solidFill>
                  <a:srgbClr val="002060"/>
                </a:solidFill>
                <a:cs typeface="Helvetica" panose="020B0604020202020204" pitchFamily="34" charset="0"/>
              </a:rPr>
              <a:t>YOUR BRAIN &amp; BODY WHEN YOU FEEL </a:t>
            </a:r>
            <a:r>
              <a:rPr lang="en-GB" sz="3200" dirty="0">
                <a:solidFill>
                  <a:srgbClr val="002060"/>
                </a:solidFill>
                <a:cs typeface="Helvetica" panose="020B0604020202020204" pitchFamily="34" charset="0"/>
              </a:rPr>
              <a:t>WORRIED / SCARED</a:t>
            </a:r>
            <a:r>
              <a:rPr lang="en-GB" sz="2800" dirty="0">
                <a:solidFill>
                  <a:srgbClr val="002060"/>
                </a:solidFill>
                <a:cs typeface="Helvetica" panose="020B0604020202020204" pitchFamily="34" charset="0"/>
              </a:rPr>
              <a:t>:</a:t>
            </a:r>
            <a:endParaRPr lang="en-US" sz="3200" dirty="0">
              <a:solidFill>
                <a:srgbClr val="002060"/>
              </a:solidFill>
            </a:endParaRPr>
          </a:p>
        </p:txBody>
      </p:sp>
      <p:pic>
        <p:nvPicPr>
          <p:cNvPr id="15" name="Picture 14">
            <a:extLst>
              <a:ext uri="{FF2B5EF4-FFF2-40B4-BE49-F238E27FC236}">
                <a16:creationId xmlns:a16="http://schemas.microsoft.com/office/drawing/2014/main" id="{F3CAA847-00A6-4F20-9F67-F47AA2E1AF5F}"/>
              </a:ext>
            </a:extLst>
          </p:cNvPr>
          <p:cNvPicPr>
            <a:picLocks noChangeAspect="1"/>
          </p:cNvPicPr>
          <p:nvPr/>
        </p:nvPicPr>
        <p:blipFill>
          <a:blip r:embed="rId5"/>
          <a:stretch>
            <a:fillRect/>
          </a:stretch>
        </p:blipFill>
        <p:spPr>
          <a:xfrm>
            <a:off x="183734" y="222837"/>
            <a:ext cx="1074660" cy="922085"/>
          </a:xfrm>
          <a:prstGeom prst="rect">
            <a:avLst/>
          </a:prstGeom>
        </p:spPr>
      </p:pic>
      <p:sp>
        <p:nvSpPr>
          <p:cNvPr id="21" name="TextBox 20">
            <a:extLst>
              <a:ext uri="{FF2B5EF4-FFF2-40B4-BE49-F238E27FC236}">
                <a16:creationId xmlns:a16="http://schemas.microsoft.com/office/drawing/2014/main" id="{8D7F49C2-FCB1-457C-B9C8-A632B4BF90AA}"/>
              </a:ext>
            </a:extLst>
          </p:cNvPr>
          <p:cNvSpPr txBox="1"/>
          <p:nvPr/>
        </p:nvSpPr>
        <p:spPr>
          <a:xfrm>
            <a:off x="165207" y="1430658"/>
            <a:ext cx="2931458" cy="2931572"/>
          </a:xfrm>
          <a:prstGeom prst="rect">
            <a:avLst/>
          </a:prstGeom>
          <a:noFill/>
        </p:spPr>
        <p:txBody>
          <a:bodyPr wrap="square">
            <a:spAutoFit/>
          </a:bodyPr>
          <a:lstStyle/>
          <a:p>
            <a:pPr>
              <a:spcAft>
                <a:spcPts val="450"/>
              </a:spcAft>
            </a:pPr>
            <a:r>
              <a:rPr lang="en-US" sz="1600" b="1" u="sng" dirty="0">
                <a:solidFill>
                  <a:srgbClr val="002060"/>
                </a:solidFill>
                <a:latin typeface="Quicksand" panose="020B0604020202020204" charset="0"/>
                <a:cs typeface="MV Boli" panose="02000500030200090000" pitchFamily="2" charset="0"/>
              </a:rPr>
              <a:t>Talking Partners, then whole class: </a:t>
            </a:r>
          </a:p>
          <a:p>
            <a:pPr marL="0" marR="0" lvl="0" indent="0" algn="l" defTabSz="914400" rtl="0" eaLnBrk="1" fontAlgn="auto" latinLnBrk="0" hangingPunct="1">
              <a:lnSpc>
                <a:spcPct val="100000"/>
              </a:lnSpc>
              <a:spcBef>
                <a:spcPts val="0"/>
              </a:spcBef>
              <a:spcAft>
                <a:spcPts val="450"/>
              </a:spcAft>
              <a:buClr>
                <a:srgbClr val="000000"/>
              </a:buClr>
              <a:buSzTx/>
              <a:buFont typeface="Arial"/>
              <a:buNone/>
              <a:tabLst/>
              <a:defRPr/>
            </a:pPr>
            <a:r>
              <a:rPr lang="en-GB" sz="1600" dirty="0">
                <a:solidFill>
                  <a:srgbClr val="0070C0"/>
                </a:solidFill>
                <a:latin typeface="Quicksand" panose="00000500000000000000" pitchFamily="2" charset="0"/>
              </a:rPr>
              <a:t>Can</a:t>
            </a:r>
            <a:r>
              <a:rPr kumimoji="0" lang="en-GB" sz="1600" b="0" i="0" u="none" strike="noStrike" kern="0" cap="none" spc="0" normalizeH="0" baseline="0" noProof="0" dirty="0">
                <a:ln>
                  <a:noFill/>
                </a:ln>
                <a:solidFill>
                  <a:srgbClr val="0070C0"/>
                </a:solidFill>
                <a:effectLst/>
                <a:uLnTx/>
                <a:uFillTx/>
                <a:latin typeface="Quicksand" panose="00000500000000000000" pitchFamily="2" charset="0"/>
                <a:cs typeface="Arial"/>
                <a:sym typeface="Arial"/>
              </a:rPr>
              <a:t> you remember what you learned in our last lesson about the effects on your brain and body when your smoke detector goes into overdrive? </a:t>
            </a:r>
          </a:p>
          <a:p>
            <a:pPr marL="0" marR="0" lvl="0" indent="0" algn="l" defTabSz="914400" rtl="0" eaLnBrk="1" fontAlgn="auto" latinLnBrk="0" hangingPunct="1">
              <a:lnSpc>
                <a:spcPct val="100000"/>
              </a:lnSpc>
              <a:spcBef>
                <a:spcPts val="0"/>
              </a:spcBef>
              <a:spcAft>
                <a:spcPts val="450"/>
              </a:spcAft>
              <a:buClr>
                <a:srgbClr val="000000"/>
              </a:buClr>
              <a:buSzTx/>
              <a:buFont typeface="Arial"/>
              <a:buNone/>
              <a:tabLst/>
              <a:defRPr/>
            </a:pPr>
            <a:endParaRPr lang="en-GB" sz="1200" dirty="0">
              <a:solidFill>
                <a:srgbClr val="002060"/>
              </a:solidFill>
              <a:latin typeface="Quicksand" panose="00000500000000000000" pitchFamily="2" charset="0"/>
            </a:endParaRPr>
          </a:p>
          <a:p>
            <a:pPr marL="0" marR="0" lvl="0" indent="0" algn="l" defTabSz="914400" rtl="0" eaLnBrk="1" fontAlgn="auto" latinLnBrk="0" hangingPunct="1">
              <a:lnSpc>
                <a:spcPct val="100000"/>
              </a:lnSpc>
              <a:spcBef>
                <a:spcPts val="0"/>
              </a:spcBef>
              <a:spcAft>
                <a:spcPts val="450"/>
              </a:spcAft>
              <a:buClr>
                <a:srgbClr val="000000"/>
              </a:buClr>
              <a:buSzTx/>
              <a:buFont typeface="Arial"/>
              <a:buNone/>
              <a:tabLst/>
              <a:defRPr/>
            </a:pPr>
            <a:r>
              <a:rPr kumimoji="0" lang="en-GB" sz="1600" b="0" i="0" u="none" strike="noStrike" kern="0" cap="none" spc="0" normalizeH="0" baseline="0" noProof="0" dirty="0">
                <a:ln>
                  <a:noFill/>
                </a:ln>
                <a:solidFill>
                  <a:srgbClr val="00B050"/>
                </a:solidFill>
                <a:effectLst/>
                <a:uLnTx/>
                <a:uFillTx/>
                <a:latin typeface="Quicksand" panose="00000500000000000000" pitchFamily="2" charset="0"/>
                <a:cs typeface="Arial"/>
                <a:sym typeface="Arial"/>
              </a:rPr>
              <a:t>Find out if you were correct by listening to the audio!</a:t>
            </a:r>
          </a:p>
        </p:txBody>
      </p:sp>
      <p:pic>
        <p:nvPicPr>
          <p:cNvPr id="23" name="Picture 22" descr="A close up of a sign&#10;&#10;Description automatically generated">
            <a:extLst>
              <a:ext uri="{FF2B5EF4-FFF2-40B4-BE49-F238E27FC236}">
                <a16:creationId xmlns:a16="http://schemas.microsoft.com/office/drawing/2014/main" id="{E00737CA-1BD5-476C-8F21-65DE4F0A0498}"/>
              </a:ext>
            </a:extLst>
          </p:cNvPr>
          <p:cNvPicPr>
            <a:picLocks noChangeAspect="1"/>
          </p:cNvPicPr>
          <p:nvPr/>
        </p:nvPicPr>
        <p:blipFill>
          <a:blip r:embed="rId6"/>
          <a:stretch>
            <a:fillRect/>
          </a:stretch>
        </p:blipFill>
        <p:spPr>
          <a:xfrm>
            <a:off x="6339327" y="1237129"/>
            <a:ext cx="2640442" cy="3660481"/>
          </a:xfrm>
          <a:prstGeom prst="rect">
            <a:avLst/>
          </a:prstGeom>
        </p:spPr>
      </p:pic>
      <p:pic>
        <p:nvPicPr>
          <p:cNvPr id="26" name="Brain smoke detector and body audio p.8">
            <a:hlinkClick r:id="" action="ppaction://media"/>
            <a:extLst>
              <a:ext uri="{FF2B5EF4-FFF2-40B4-BE49-F238E27FC236}">
                <a16:creationId xmlns:a16="http://schemas.microsoft.com/office/drawing/2014/main" id="{080F26D0-93FA-45FE-A536-959592B49FF8}"/>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2896212" y="4054285"/>
            <a:ext cx="1207061" cy="955708"/>
          </a:xfrm>
          <a:prstGeom prst="rect">
            <a:avLst/>
          </a:prstGeom>
        </p:spPr>
      </p:pic>
      <p:pic>
        <p:nvPicPr>
          <p:cNvPr id="3" name="Picture 2" descr="A screenshot of a cell phone&#10;&#10;Description automatically generated">
            <a:extLst>
              <a:ext uri="{FF2B5EF4-FFF2-40B4-BE49-F238E27FC236}">
                <a16:creationId xmlns:a16="http://schemas.microsoft.com/office/drawing/2014/main" id="{7B4C5114-7ABF-4CFB-8E98-EDE80E2A49AC}"/>
              </a:ext>
            </a:extLst>
          </p:cNvPr>
          <p:cNvPicPr>
            <a:picLocks noChangeAspect="1"/>
          </p:cNvPicPr>
          <p:nvPr/>
        </p:nvPicPr>
        <p:blipFill>
          <a:blip r:embed="rId8"/>
          <a:stretch>
            <a:fillRect/>
          </a:stretch>
        </p:blipFill>
        <p:spPr>
          <a:xfrm>
            <a:off x="3058245" y="1726535"/>
            <a:ext cx="3097932" cy="1700544"/>
          </a:xfrm>
          <a:prstGeom prst="rect">
            <a:avLst/>
          </a:prstGeom>
          <a:ln>
            <a:solidFill>
              <a:srgbClr val="002060"/>
            </a:solidFill>
          </a:ln>
        </p:spPr>
      </p:pic>
    </p:spTree>
    <p:extLst>
      <p:ext uri="{BB962C8B-B14F-4D97-AF65-F5344CB8AC3E}">
        <p14:creationId xmlns:p14="http://schemas.microsoft.com/office/powerpoint/2010/main" val="4052564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6106"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485" y="-199785"/>
            <a:ext cx="7775798" cy="838741"/>
          </a:xfrm>
        </p:spPr>
        <p:txBody>
          <a:bodyPr>
            <a:noAutofit/>
          </a:bodyPr>
          <a:lstStyle/>
          <a:p>
            <a:r>
              <a:rPr lang="en-GB" sz="3200" dirty="0">
                <a:solidFill>
                  <a:srgbClr val="002060"/>
                </a:solidFill>
                <a:cs typeface="Helvetica" panose="020B0604020202020204" pitchFamily="34" charset="0"/>
              </a:rPr>
              <a:t>MORE ABOUT </a:t>
            </a:r>
            <a:r>
              <a:rPr lang="en-GB" sz="3200" b="1" dirty="0">
                <a:solidFill>
                  <a:srgbClr val="002060"/>
                </a:solidFill>
                <a:cs typeface="Helvetica" panose="020B0604020202020204" pitchFamily="34" charset="0"/>
              </a:rPr>
              <a:t>FEELING WORRIED:</a:t>
            </a:r>
            <a:endParaRPr lang="en-US" sz="3200" dirty="0">
              <a:solidFill>
                <a:srgbClr val="002060"/>
              </a:solidFill>
            </a:endParaRPr>
          </a:p>
        </p:txBody>
      </p:sp>
      <p:sp>
        <p:nvSpPr>
          <p:cNvPr id="21" name="TextBox 20">
            <a:extLst>
              <a:ext uri="{FF2B5EF4-FFF2-40B4-BE49-F238E27FC236}">
                <a16:creationId xmlns:a16="http://schemas.microsoft.com/office/drawing/2014/main" id="{8D7F49C2-FCB1-457C-B9C8-A632B4BF90AA}"/>
              </a:ext>
            </a:extLst>
          </p:cNvPr>
          <p:cNvSpPr txBox="1"/>
          <p:nvPr/>
        </p:nvSpPr>
        <p:spPr>
          <a:xfrm>
            <a:off x="238204" y="2298954"/>
            <a:ext cx="4794837" cy="3154710"/>
          </a:xfrm>
          <a:prstGeom prst="rect">
            <a:avLst/>
          </a:prstGeom>
          <a:noFill/>
        </p:spPr>
        <p:txBody>
          <a:bodyPr wrap="square">
            <a:spAutoFit/>
          </a:bodyPr>
          <a:lstStyle/>
          <a:p>
            <a:pPr marL="0" indent="0">
              <a:buNone/>
            </a:pPr>
            <a:r>
              <a:rPr lang="en-US" sz="1800" dirty="0">
                <a:solidFill>
                  <a:srgbClr val="002060"/>
                </a:solidFill>
                <a:latin typeface="Quicksand" panose="00000500000000000000" pitchFamily="2" charset="0"/>
                <a:ea typeface="Segoe UI Black" panose="020B0A02040204020203" pitchFamily="34" charset="0"/>
                <a:cs typeface="MV Boli" panose="02000500030200090000" pitchFamily="2" charset="0"/>
              </a:rPr>
              <a:t>Read the different words for feeling worried. Some of the words are more like a </a:t>
            </a:r>
            <a:r>
              <a:rPr lang="en-US" sz="1800" dirty="0">
                <a:solidFill>
                  <a:srgbClr val="002060"/>
                </a:solidFill>
                <a:highlight>
                  <a:srgbClr val="FF9933"/>
                </a:highlight>
                <a:latin typeface="Quicksand" panose="00000500000000000000" pitchFamily="2" charset="0"/>
                <a:ea typeface="Segoe UI Black" panose="020B0A02040204020203" pitchFamily="34" charset="0"/>
                <a:cs typeface="MV Boli" panose="02000500030200090000" pitchFamily="2" charset="0"/>
              </a:rPr>
              <a:t>2</a:t>
            </a:r>
            <a:r>
              <a:rPr lang="en-US" sz="1800" dirty="0">
                <a:solidFill>
                  <a:srgbClr val="002060"/>
                </a:solidFill>
                <a:latin typeface="Quicksand" panose="00000500000000000000" pitchFamily="2" charset="0"/>
                <a:ea typeface="Segoe UI Black" panose="020B0A02040204020203" pitchFamily="34" charset="0"/>
                <a:cs typeface="MV Boli" panose="02000500030200090000" pitchFamily="2" charset="0"/>
              </a:rPr>
              <a:t> on the Smoke Detector Scale, some are more like </a:t>
            </a:r>
            <a:r>
              <a:rPr lang="en-US" sz="1800" dirty="0">
                <a:solidFill>
                  <a:srgbClr val="002060"/>
                </a:solidFill>
                <a:highlight>
                  <a:srgbClr val="FF0000"/>
                </a:highlight>
                <a:latin typeface="Quicksand" panose="00000500000000000000" pitchFamily="2" charset="0"/>
                <a:ea typeface="Segoe UI Black" panose="020B0A02040204020203" pitchFamily="34" charset="0"/>
                <a:cs typeface="MV Boli" panose="02000500030200090000" pitchFamily="2" charset="0"/>
              </a:rPr>
              <a:t>3</a:t>
            </a:r>
            <a:r>
              <a:rPr lang="en-US" sz="1800" dirty="0">
                <a:solidFill>
                  <a:srgbClr val="002060"/>
                </a:solidFill>
                <a:latin typeface="Quicksand" panose="00000500000000000000" pitchFamily="2" charset="0"/>
                <a:ea typeface="Segoe UI Black" panose="020B0A02040204020203" pitchFamily="34" charset="0"/>
                <a:cs typeface="MV Boli" panose="02000500030200090000" pitchFamily="2" charset="0"/>
              </a:rPr>
              <a:t> on the scale. </a:t>
            </a:r>
          </a:p>
          <a:p>
            <a:pPr marL="0" indent="0">
              <a:buNone/>
            </a:pPr>
            <a:endParaRPr lang="en-US" sz="1800" dirty="0">
              <a:solidFill>
                <a:srgbClr val="002060"/>
              </a:solidFill>
              <a:latin typeface="Quicksand" panose="00000500000000000000" pitchFamily="2" charset="0"/>
              <a:ea typeface="Segoe UI Black" panose="020B0A02040204020203" pitchFamily="34" charset="0"/>
              <a:cs typeface="MV Boli" panose="02000500030200090000" pitchFamily="2" charset="0"/>
            </a:endParaRPr>
          </a:p>
          <a:p>
            <a:r>
              <a:rPr lang="en-US" sz="1800" b="1" u="sng" dirty="0">
                <a:solidFill>
                  <a:srgbClr val="002060"/>
                </a:solidFill>
                <a:latin typeface="Quicksand" panose="020B0604020202020204" charset="0"/>
                <a:cs typeface="MV Boli" panose="02000500030200090000" pitchFamily="2" charset="0"/>
              </a:rPr>
              <a:t>Talking Partners, then whole class: </a:t>
            </a:r>
            <a:endParaRPr lang="en-US" sz="1800" u="sng" dirty="0">
              <a:solidFill>
                <a:srgbClr val="002060"/>
              </a:solidFill>
              <a:latin typeface="Quicksand" panose="00000500000000000000" pitchFamily="2" charset="0"/>
              <a:ea typeface="Segoe UI Black" panose="020B0A02040204020203" pitchFamily="34" charset="0"/>
              <a:cs typeface="MV Boli" panose="02000500030200090000" pitchFamily="2" charset="0"/>
            </a:endParaRPr>
          </a:p>
          <a:p>
            <a:endParaRPr lang="en-US" sz="500" b="1" dirty="0">
              <a:solidFill>
                <a:srgbClr val="002060"/>
              </a:solidFill>
              <a:latin typeface="Quicksand" panose="00000500000000000000" pitchFamily="2" charset="0"/>
              <a:ea typeface="Segoe UI Black" panose="020B0A02040204020203" pitchFamily="34" charset="0"/>
              <a:cs typeface="MV Boli" panose="02000500030200090000" pitchFamily="2" charset="0"/>
            </a:endParaRPr>
          </a:p>
          <a:p>
            <a:r>
              <a:rPr lang="en-US" sz="1800" dirty="0">
                <a:solidFill>
                  <a:srgbClr val="002060"/>
                </a:solidFill>
                <a:latin typeface="Quicksand" panose="00000500000000000000" pitchFamily="2" charset="0"/>
                <a:ea typeface="Segoe UI Black" panose="020B0A02040204020203" pitchFamily="34" charset="0"/>
                <a:cs typeface="MV Boli" panose="02000500030200090000" pitchFamily="2" charset="0"/>
              </a:rPr>
              <a:t>Which words do you think are for a </a:t>
            </a:r>
            <a:r>
              <a:rPr lang="en-US" sz="1800" dirty="0">
                <a:solidFill>
                  <a:srgbClr val="002060"/>
                </a:solidFill>
                <a:highlight>
                  <a:srgbClr val="FF9933"/>
                </a:highlight>
                <a:latin typeface="Quicksand" panose="00000500000000000000" pitchFamily="2" charset="0"/>
                <a:ea typeface="Segoe UI Black" panose="020B0A02040204020203" pitchFamily="34" charset="0"/>
                <a:cs typeface="MV Boli" panose="02000500030200090000" pitchFamily="2" charset="0"/>
              </a:rPr>
              <a:t>2</a:t>
            </a:r>
            <a:r>
              <a:rPr lang="en-US" sz="1800" dirty="0">
                <a:solidFill>
                  <a:srgbClr val="002060"/>
                </a:solidFill>
                <a:latin typeface="Quicksand" panose="00000500000000000000" pitchFamily="2" charset="0"/>
                <a:ea typeface="Segoe UI Black" panose="020B0A02040204020203" pitchFamily="34" charset="0"/>
                <a:cs typeface="MV Boli" panose="02000500030200090000" pitchFamily="2" charset="0"/>
              </a:rPr>
              <a:t> on the Smoke Detector Scale, and which are more like </a:t>
            </a:r>
            <a:r>
              <a:rPr lang="en-US" sz="1800" dirty="0">
                <a:solidFill>
                  <a:srgbClr val="002060"/>
                </a:solidFill>
                <a:highlight>
                  <a:srgbClr val="FF0000"/>
                </a:highlight>
                <a:latin typeface="Quicksand" panose="00000500000000000000" pitchFamily="2" charset="0"/>
                <a:ea typeface="Segoe UI Black" panose="020B0A02040204020203" pitchFamily="34" charset="0"/>
                <a:cs typeface="MV Boli" panose="02000500030200090000" pitchFamily="2" charset="0"/>
              </a:rPr>
              <a:t>3</a:t>
            </a:r>
            <a:r>
              <a:rPr lang="en-US" sz="1800" dirty="0">
                <a:solidFill>
                  <a:srgbClr val="002060"/>
                </a:solidFill>
                <a:latin typeface="Quicksand" panose="00000500000000000000" pitchFamily="2" charset="0"/>
                <a:ea typeface="Segoe UI Black" panose="020B0A02040204020203" pitchFamily="34" charset="0"/>
                <a:cs typeface="MV Boli" panose="02000500030200090000" pitchFamily="2" charset="0"/>
              </a:rPr>
              <a:t> on the scale?</a:t>
            </a:r>
          </a:p>
          <a:p>
            <a:pPr marL="0" indent="0">
              <a:buNone/>
            </a:pPr>
            <a:endParaRPr lang="en-US" sz="1600" dirty="0">
              <a:solidFill>
                <a:srgbClr val="002060"/>
              </a:solidFill>
              <a:latin typeface="Quicksand" panose="00000500000000000000" pitchFamily="2" charset="0"/>
              <a:ea typeface="Segoe UI Black" panose="020B0A02040204020203" pitchFamily="34" charset="0"/>
              <a:cs typeface="MV Boli" panose="02000500030200090000" pitchFamily="2" charset="0"/>
            </a:endParaRPr>
          </a:p>
          <a:p>
            <a:pPr>
              <a:spcAft>
                <a:spcPts val="450"/>
              </a:spcAft>
            </a:pPr>
            <a:endParaRPr lang="en-US" sz="1600" b="1" u="sng" dirty="0">
              <a:solidFill>
                <a:srgbClr val="002060"/>
              </a:solidFill>
              <a:latin typeface="Quicksand" panose="020B0604020202020204" charset="0"/>
              <a:cs typeface="MV Boli" panose="02000500030200090000" pitchFamily="2" charset="0"/>
            </a:endParaRPr>
          </a:p>
        </p:txBody>
      </p:sp>
      <p:pic>
        <p:nvPicPr>
          <p:cNvPr id="5" name="Picture 4" descr="A picture containing bird, looking, monitor, face&#10;&#10;Description automatically generated">
            <a:extLst>
              <a:ext uri="{FF2B5EF4-FFF2-40B4-BE49-F238E27FC236}">
                <a16:creationId xmlns:a16="http://schemas.microsoft.com/office/drawing/2014/main" id="{17220B4B-6093-445A-A7B6-F90A2E9E8D23}"/>
              </a:ext>
            </a:extLst>
          </p:cNvPr>
          <p:cNvPicPr>
            <a:picLocks noChangeAspect="1"/>
          </p:cNvPicPr>
          <p:nvPr/>
        </p:nvPicPr>
        <p:blipFill>
          <a:blip r:embed="rId3"/>
          <a:stretch>
            <a:fillRect/>
          </a:stretch>
        </p:blipFill>
        <p:spPr>
          <a:xfrm>
            <a:off x="376518" y="72378"/>
            <a:ext cx="796432" cy="1057176"/>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C414F973-4042-4FE4-9C2B-592CC30186A8}"/>
              </a:ext>
            </a:extLst>
          </p:cNvPr>
          <p:cNvPicPr>
            <a:picLocks noChangeAspect="1"/>
          </p:cNvPicPr>
          <p:nvPr/>
        </p:nvPicPr>
        <p:blipFill>
          <a:blip r:embed="rId4"/>
          <a:stretch>
            <a:fillRect/>
          </a:stretch>
        </p:blipFill>
        <p:spPr>
          <a:xfrm>
            <a:off x="5476368" y="737667"/>
            <a:ext cx="2047303" cy="4305941"/>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35F91820-6097-435E-9273-AB60B8D94CF4}"/>
              </a:ext>
            </a:extLst>
          </p:cNvPr>
          <p:cNvPicPr>
            <a:picLocks noChangeAspect="1"/>
          </p:cNvPicPr>
          <p:nvPr/>
        </p:nvPicPr>
        <p:blipFill>
          <a:blip r:embed="rId5"/>
          <a:stretch>
            <a:fillRect/>
          </a:stretch>
        </p:blipFill>
        <p:spPr>
          <a:xfrm>
            <a:off x="2036269" y="680718"/>
            <a:ext cx="2721415" cy="1493863"/>
          </a:xfrm>
          <a:prstGeom prst="rect">
            <a:avLst/>
          </a:prstGeom>
          <a:ln>
            <a:solidFill>
              <a:srgbClr val="002060"/>
            </a:solidFill>
          </a:ln>
        </p:spPr>
      </p:pic>
    </p:spTree>
    <p:extLst>
      <p:ext uri="{BB962C8B-B14F-4D97-AF65-F5344CB8AC3E}">
        <p14:creationId xmlns:p14="http://schemas.microsoft.com/office/powerpoint/2010/main" val="4205006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 y="-76968"/>
            <a:ext cx="7998635" cy="731164"/>
          </a:xfrm>
        </p:spPr>
        <p:txBody>
          <a:bodyPr>
            <a:noAutofit/>
          </a:bodyPr>
          <a:lstStyle/>
          <a:p>
            <a:r>
              <a:rPr lang="en-GB" dirty="0">
                <a:solidFill>
                  <a:srgbClr val="002060"/>
                </a:solidFill>
                <a:cs typeface="Helvetica" panose="020B0604020202020204" pitchFamily="34" charset="0"/>
              </a:rPr>
              <a:t>HOW WORRIED / </a:t>
            </a:r>
            <a:r>
              <a:rPr lang="en-GB" b="1" dirty="0">
                <a:solidFill>
                  <a:srgbClr val="002060"/>
                </a:solidFill>
                <a:cs typeface="Helvetica" panose="020B0604020202020204" pitchFamily="34" charset="0"/>
              </a:rPr>
              <a:t>SCARED CAN FEEL IN YOUR BODY:</a:t>
            </a:r>
            <a:endParaRPr lang="en-US" dirty="0">
              <a:solidFill>
                <a:srgbClr val="002060"/>
              </a:solidFill>
            </a:endParaRPr>
          </a:p>
        </p:txBody>
      </p:sp>
      <p:sp>
        <p:nvSpPr>
          <p:cNvPr id="21" name="TextBox 20">
            <a:extLst>
              <a:ext uri="{FF2B5EF4-FFF2-40B4-BE49-F238E27FC236}">
                <a16:creationId xmlns:a16="http://schemas.microsoft.com/office/drawing/2014/main" id="{8D7F49C2-FCB1-457C-B9C8-A632B4BF90AA}"/>
              </a:ext>
            </a:extLst>
          </p:cNvPr>
          <p:cNvSpPr txBox="1"/>
          <p:nvPr/>
        </p:nvSpPr>
        <p:spPr>
          <a:xfrm>
            <a:off x="188259" y="823620"/>
            <a:ext cx="2739358" cy="3788217"/>
          </a:xfrm>
          <a:prstGeom prst="rect">
            <a:avLst/>
          </a:prstGeom>
          <a:noFill/>
        </p:spPr>
        <p:txBody>
          <a:bodyPr wrap="square">
            <a:spAutoFit/>
          </a:bodyPr>
          <a:lstStyle/>
          <a:p>
            <a:pPr>
              <a:spcAft>
                <a:spcPts val="450"/>
              </a:spcAft>
            </a:pPr>
            <a:r>
              <a:rPr lang="en-US" sz="2000" b="1" u="sng" dirty="0">
                <a:solidFill>
                  <a:srgbClr val="002060"/>
                </a:solidFill>
                <a:latin typeface="Quicksand" panose="020B0604020202020204" charset="0"/>
                <a:cs typeface="MV Boli" panose="02000500030200090000" pitchFamily="2" charset="0"/>
              </a:rPr>
              <a:t>Talking Partners, then whole class: </a:t>
            </a:r>
          </a:p>
          <a:p>
            <a:pPr marL="0" indent="0">
              <a:buNone/>
            </a:pPr>
            <a:r>
              <a:rPr lang="en-US" sz="2000" dirty="0">
                <a:solidFill>
                  <a:srgbClr val="00B050"/>
                </a:solidFill>
                <a:latin typeface="Quicksand" panose="00000500000000000000" pitchFamily="2" charset="0"/>
                <a:ea typeface="Segoe UI Black" panose="020B0A02040204020203" pitchFamily="34" charset="0"/>
                <a:cs typeface="MV Boli" panose="02000500030200090000" pitchFamily="2" charset="0"/>
              </a:rPr>
              <a:t>Watch the short video and read all the different things you may experience when you feel worried or scared. Turn to the next page to think more about this.</a:t>
            </a:r>
          </a:p>
          <a:p>
            <a:pPr>
              <a:spcAft>
                <a:spcPts val="450"/>
              </a:spcAft>
            </a:pPr>
            <a:endParaRPr lang="en-US" sz="1600" b="1" u="sng" dirty="0">
              <a:solidFill>
                <a:srgbClr val="002060"/>
              </a:solidFill>
              <a:latin typeface="Quicksand" panose="020B0604020202020204" charset="0"/>
              <a:cs typeface="MV Boli" panose="02000500030200090000" pitchFamily="2" charset="0"/>
            </a:endParaRPr>
          </a:p>
        </p:txBody>
      </p:sp>
      <p:pic>
        <p:nvPicPr>
          <p:cNvPr id="5" name="Picture 4" descr="A picture containing bird, looking, monitor, face&#10;&#10;Description automatically generated">
            <a:extLst>
              <a:ext uri="{FF2B5EF4-FFF2-40B4-BE49-F238E27FC236}">
                <a16:creationId xmlns:a16="http://schemas.microsoft.com/office/drawing/2014/main" id="{17220B4B-6093-445A-A7B6-F90A2E9E8D23}"/>
              </a:ext>
            </a:extLst>
          </p:cNvPr>
          <p:cNvPicPr>
            <a:picLocks noChangeAspect="1"/>
          </p:cNvPicPr>
          <p:nvPr/>
        </p:nvPicPr>
        <p:blipFill>
          <a:blip r:embed="rId5"/>
          <a:stretch>
            <a:fillRect/>
          </a:stretch>
        </p:blipFill>
        <p:spPr>
          <a:xfrm>
            <a:off x="1252498" y="4021970"/>
            <a:ext cx="796432" cy="1057176"/>
          </a:xfrm>
          <a:prstGeom prst="rect">
            <a:avLst/>
          </a:prstGeom>
        </p:spPr>
      </p:pic>
      <p:pic>
        <p:nvPicPr>
          <p:cNvPr id="6" name="Copy of How Does Worried or Scared Feel poster">
            <a:hlinkClick r:id="" action="ppaction://media"/>
            <a:extLst>
              <a:ext uri="{FF2B5EF4-FFF2-40B4-BE49-F238E27FC236}">
                <a16:creationId xmlns:a16="http://schemas.microsoft.com/office/drawing/2014/main" id="{8B8E32D9-392B-4221-B99E-0F4D7C8A400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58246" y="865597"/>
            <a:ext cx="5901337" cy="4176169"/>
          </a:xfrm>
          <a:prstGeom prst="rect">
            <a:avLst/>
          </a:prstGeom>
        </p:spPr>
      </p:pic>
    </p:spTree>
    <p:extLst>
      <p:ext uri="{BB962C8B-B14F-4D97-AF65-F5344CB8AC3E}">
        <p14:creationId xmlns:p14="http://schemas.microsoft.com/office/powerpoint/2010/main" val="3573937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751" y="-199785"/>
            <a:ext cx="7506857" cy="838741"/>
          </a:xfrm>
        </p:spPr>
        <p:txBody>
          <a:bodyPr>
            <a:noAutofit/>
          </a:bodyPr>
          <a:lstStyle/>
          <a:p>
            <a:r>
              <a:rPr lang="en-GB" sz="3200" dirty="0">
                <a:solidFill>
                  <a:srgbClr val="002060"/>
                </a:solidFill>
                <a:cs typeface="Helvetica" panose="020B0604020202020204" pitchFamily="34" charset="0"/>
              </a:rPr>
              <a:t>HOW WORRIED /</a:t>
            </a:r>
            <a:r>
              <a:rPr lang="en-GB" sz="3200" b="1" dirty="0">
                <a:solidFill>
                  <a:srgbClr val="002060"/>
                </a:solidFill>
                <a:cs typeface="Helvetica" panose="020B0604020202020204" pitchFamily="34" charset="0"/>
              </a:rPr>
              <a:t> SCARED CAN FEEL IN YOUR BODY:</a:t>
            </a:r>
            <a:endParaRPr lang="en-US" sz="3200" dirty="0">
              <a:solidFill>
                <a:srgbClr val="002060"/>
              </a:solidFill>
            </a:endParaRPr>
          </a:p>
        </p:txBody>
      </p:sp>
      <p:sp>
        <p:nvSpPr>
          <p:cNvPr id="21" name="TextBox 20">
            <a:extLst>
              <a:ext uri="{FF2B5EF4-FFF2-40B4-BE49-F238E27FC236}">
                <a16:creationId xmlns:a16="http://schemas.microsoft.com/office/drawing/2014/main" id="{8D7F49C2-FCB1-457C-B9C8-A632B4BF90AA}"/>
              </a:ext>
            </a:extLst>
          </p:cNvPr>
          <p:cNvSpPr txBox="1"/>
          <p:nvPr/>
        </p:nvSpPr>
        <p:spPr>
          <a:xfrm>
            <a:off x="6074227" y="1361501"/>
            <a:ext cx="3154297" cy="3680495"/>
          </a:xfrm>
          <a:prstGeom prst="rect">
            <a:avLst/>
          </a:prstGeom>
          <a:noFill/>
        </p:spPr>
        <p:txBody>
          <a:bodyPr wrap="square">
            <a:spAutoFit/>
          </a:bodyPr>
          <a:lstStyle/>
          <a:p>
            <a:pPr>
              <a:spcAft>
                <a:spcPts val="450"/>
              </a:spcAft>
            </a:pPr>
            <a:r>
              <a:rPr lang="en-US" sz="1600" b="1" u="sng" dirty="0">
                <a:solidFill>
                  <a:srgbClr val="002060"/>
                </a:solidFill>
                <a:latin typeface="Quicksand" panose="020B0604020202020204" charset="0"/>
                <a:cs typeface="MV Boli" panose="02000500030200090000" pitchFamily="2" charset="0"/>
              </a:rPr>
              <a:t>Talking Partners, then whole class: </a:t>
            </a:r>
          </a:p>
          <a:p>
            <a:pPr marL="0" indent="0">
              <a:buNone/>
            </a:pPr>
            <a:endParaRPr lang="en-US" sz="500" b="1" dirty="0">
              <a:solidFill>
                <a:srgbClr val="002060"/>
              </a:solidFill>
              <a:latin typeface="Quicksand" panose="00000500000000000000" pitchFamily="2" charset="0"/>
              <a:ea typeface="Segoe UI Black" panose="020B0A02040204020203" pitchFamily="34" charset="0"/>
              <a:cs typeface="MV Boli" panose="02000500030200090000" pitchFamily="2" charset="0"/>
            </a:endParaRPr>
          </a:p>
          <a:p>
            <a:pPr marL="342900" indent="-342900">
              <a:buAutoNum type="arabicPeriod"/>
            </a:pPr>
            <a:r>
              <a:rPr lang="en-US" sz="1600" dirty="0">
                <a:solidFill>
                  <a:srgbClr val="0070C0"/>
                </a:solidFill>
                <a:latin typeface="Quicksand" panose="00000500000000000000" pitchFamily="2" charset="0"/>
                <a:ea typeface="Segoe UI Black" panose="020B0A02040204020203" pitchFamily="34" charset="0"/>
                <a:cs typeface="MV Boli" panose="02000500030200090000" pitchFamily="2" charset="0"/>
              </a:rPr>
              <a:t>Which body sensations do </a:t>
            </a:r>
            <a:r>
              <a:rPr lang="en-US" sz="1600" u="sng" dirty="0">
                <a:solidFill>
                  <a:srgbClr val="0070C0"/>
                </a:solidFill>
                <a:latin typeface="Quicksand" panose="00000500000000000000" pitchFamily="2" charset="0"/>
                <a:ea typeface="Segoe UI Black" panose="020B0A02040204020203" pitchFamily="34" charset="0"/>
                <a:cs typeface="MV Boli" panose="02000500030200090000" pitchFamily="2" charset="0"/>
              </a:rPr>
              <a:t>you</a:t>
            </a:r>
            <a:r>
              <a:rPr lang="en-US" sz="1600" dirty="0">
                <a:solidFill>
                  <a:srgbClr val="0070C0"/>
                </a:solidFill>
                <a:latin typeface="Quicksand" panose="00000500000000000000" pitchFamily="2" charset="0"/>
                <a:ea typeface="Segoe UI Black" panose="020B0A02040204020203" pitchFamily="34" charset="0"/>
                <a:cs typeface="MV Boli" panose="02000500030200090000" pitchFamily="2" charset="0"/>
              </a:rPr>
              <a:t> have when you’re feeling worried?</a:t>
            </a:r>
          </a:p>
          <a:p>
            <a:pPr marL="342900" indent="-342900">
              <a:buAutoNum type="arabicPeriod"/>
            </a:pPr>
            <a:r>
              <a:rPr lang="en-US" sz="1600" dirty="0">
                <a:solidFill>
                  <a:srgbClr val="FF0000"/>
                </a:solidFill>
                <a:latin typeface="Quicksand" panose="00000500000000000000" pitchFamily="2" charset="0"/>
                <a:ea typeface="Segoe UI Black" panose="020B0A02040204020203" pitchFamily="34" charset="0"/>
                <a:cs typeface="MV Boli" panose="02000500030200090000" pitchFamily="2" charset="0"/>
              </a:rPr>
              <a:t>How about when you’re feeling even more scared?</a:t>
            </a:r>
          </a:p>
          <a:p>
            <a:pPr marL="342900" indent="-342900">
              <a:buAutoNum type="arabicPeriod"/>
            </a:pPr>
            <a:r>
              <a:rPr lang="en-US" sz="1600" dirty="0">
                <a:solidFill>
                  <a:schemeClr val="accent4">
                    <a:lumMod val="75000"/>
                  </a:schemeClr>
                </a:solidFill>
                <a:latin typeface="Quicksand" panose="00000500000000000000" pitchFamily="2" charset="0"/>
                <a:ea typeface="Segoe UI Black" panose="020B0A02040204020203" pitchFamily="34" charset="0"/>
                <a:cs typeface="MV Boli" panose="02000500030200090000" pitchFamily="2" charset="0"/>
              </a:rPr>
              <a:t>Tell your partner 1 or 2 actions you might do or want to do when you’re feeling worried or even </a:t>
            </a:r>
          </a:p>
          <a:p>
            <a:r>
              <a:rPr lang="en-US" sz="1600" dirty="0">
                <a:solidFill>
                  <a:schemeClr val="accent4">
                    <a:lumMod val="75000"/>
                  </a:schemeClr>
                </a:solidFill>
                <a:latin typeface="Quicksand" panose="00000500000000000000" pitchFamily="2" charset="0"/>
                <a:ea typeface="Segoe UI Black" panose="020B0A02040204020203" pitchFamily="34" charset="0"/>
                <a:cs typeface="MV Boli" panose="02000500030200090000" pitchFamily="2" charset="0"/>
              </a:rPr>
              <a:t>      more scared. </a:t>
            </a:r>
          </a:p>
          <a:p>
            <a:pPr marL="342900" indent="-342900">
              <a:buAutoNum type="arabicPeriod" startAt="4"/>
            </a:pPr>
            <a:r>
              <a:rPr lang="en-US" sz="1600" dirty="0">
                <a:solidFill>
                  <a:schemeClr val="tx1">
                    <a:lumMod val="75000"/>
                  </a:schemeClr>
                </a:solidFill>
                <a:latin typeface="Quicksand" panose="00000500000000000000" pitchFamily="2" charset="0"/>
                <a:ea typeface="Segoe UI Black" panose="020B0A02040204020203" pitchFamily="34" charset="0"/>
                <a:cs typeface="MV Boli" panose="02000500030200090000" pitchFamily="2" charset="0"/>
              </a:rPr>
              <a:t>What kind of thoughts do</a:t>
            </a:r>
          </a:p>
          <a:p>
            <a:r>
              <a:rPr lang="en-US" sz="1600" dirty="0">
                <a:solidFill>
                  <a:schemeClr val="tx1">
                    <a:lumMod val="75000"/>
                  </a:schemeClr>
                </a:solidFill>
                <a:latin typeface="Quicksand" panose="00000500000000000000" pitchFamily="2" charset="0"/>
                <a:ea typeface="Segoe UI Black" panose="020B0A02040204020203" pitchFamily="34" charset="0"/>
                <a:cs typeface="MV Boli" panose="02000500030200090000" pitchFamily="2" charset="0"/>
              </a:rPr>
              <a:t>      you have?</a:t>
            </a:r>
            <a:endParaRPr lang="en-US" sz="1600" dirty="0">
              <a:solidFill>
                <a:srgbClr val="002060"/>
              </a:solidFill>
              <a:latin typeface="Quicksand" panose="020B0604020202020204" charset="0"/>
              <a:cs typeface="MV Boli" panose="02000500030200090000" pitchFamily="2" charset="0"/>
            </a:endParaRPr>
          </a:p>
        </p:txBody>
      </p:sp>
      <p:pic>
        <p:nvPicPr>
          <p:cNvPr id="5" name="Picture 4" descr="A picture containing bird, looking, monitor, face&#10;&#10;Description automatically generated">
            <a:extLst>
              <a:ext uri="{FF2B5EF4-FFF2-40B4-BE49-F238E27FC236}">
                <a16:creationId xmlns:a16="http://schemas.microsoft.com/office/drawing/2014/main" id="{17220B4B-6093-445A-A7B6-F90A2E9E8D23}"/>
              </a:ext>
            </a:extLst>
          </p:cNvPr>
          <p:cNvPicPr>
            <a:picLocks noChangeAspect="1"/>
          </p:cNvPicPr>
          <p:nvPr/>
        </p:nvPicPr>
        <p:blipFill>
          <a:blip r:embed="rId5"/>
          <a:stretch>
            <a:fillRect/>
          </a:stretch>
        </p:blipFill>
        <p:spPr>
          <a:xfrm>
            <a:off x="6523744" y="591260"/>
            <a:ext cx="584982" cy="776500"/>
          </a:xfrm>
          <a:prstGeom prst="rect">
            <a:avLst/>
          </a:prstGeom>
        </p:spPr>
      </p:pic>
      <p:pic>
        <p:nvPicPr>
          <p:cNvPr id="6" name="Copy of How Does Worried or Scared Feel poster">
            <a:hlinkClick r:id="" action="ppaction://media"/>
            <a:extLst>
              <a:ext uri="{FF2B5EF4-FFF2-40B4-BE49-F238E27FC236}">
                <a16:creationId xmlns:a16="http://schemas.microsoft.com/office/drawing/2014/main" id="{6A8A90D4-9948-43BF-81AC-E9467DCB5A4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2945" y="896333"/>
            <a:ext cx="5901337" cy="4176169"/>
          </a:xfrm>
          <a:prstGeom prst="rect">
            <a:avLst/>
          </a:prstGeom>
        </p:spPr>
      </p:pic>
    </p:spTree>
    <p:extLst>
      <p:ext uri="{BB962C8B-B14F-4D97-AF65-F5344CB8AC3E}">
        <p14:creationId xmlns:p14="http://schemas.microsoft.com/office/powerpoint/2010/main" val="250171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D7F49C2-FCB1-457C-B9C8-A632B4BF90AA}"/>
              </a:ext>
            </a:extLst>
          </p:cNvPr>
          <p:cNvSpPr txBox="1"/>
          <p:nvPr/>
        </p:nvSpPr>
        <p:spPr>
          <a:xfrm>
            <a:off x="6435377" y="1404467"/>
            <a:ext cx="2708623" cy="3541995"/>
          </a:xfrm>
          <a:prstGeom prst="rect">
            <a:avLst/>
          </a:prstGeom>
          <a:noFill/>
        </p:spPr>
        <p:txBody>
          <a:bodyPr wrap="square">
            <a:spAutoFit/>
          </a:bodyPr>
          <a:lstStyle/>
          <a:p>
            <a:pPr>
              <a:spcAft>
                <a:spcPts val="450"/>
              </a:spcAft>
            </a:pPr>
            <a:r>
              <a:rPr lang="en-US" sz="2200" dirty="0">
                <a:solidFill>
                  <a:srgbClr val="0070C0"/>
                </a:solidFill>
                <a:latin typeface="Quicksand" panose="020B0604020202020204" charset="0"/>
                <a:cs typeface="MV Boli" panose="02000500030200090000" pitchFamily="2" charset="0"/>
              </a:rPr>
              <a:t>Complete this worksheet about how feeling worried or scared feels for you in your body. </a:t>
            </a:r>
          </a:p>
          <a:p>
            <a:pPr>
              <a:spcAft>
                <a:spcPts val="450"/>
              </a:spcAft>
            </a:pPr>
            <a:r>
              <a:rPr lang="en-US" sz="2200" b="1" dirty="0">
                <a:solidFill>
                  <a:srgbClr val="0070C0"/>
                </a:solidFill>
                <a:latin typeface="Quicksand" panose="020B0604020202020204" charset="0"/>
                <a:cs typeface="MV Boli" panose="02000500030200090000" pitchFamily="2" charset="0"/>
              </a:rPr>
              <a:t>This will be an important sheet for you to keep and refer back to! </a:t>
            </a:r>
          </a:p>
        </p:txBody>
      </p:sp>
      <p:sp>
        <p:nvSpPr>
          <p:cNvPr id="12" name="Title 1">
            <a:extLst>
              <a:ext uri="{FF2B5EF4-FFF2-40B4-BE49-F238E27FC236}">
                <a16:creationId xmlns:a16="http://schemas.microsoft.com/office/drawing/2014/main" id="{671A949D-F144-445A-A21B-33B7EE232530}"/>
              </a:ext>
            </a:extLst>
          </p:cNvPr>
          <p:cNvSpPr txBox="1">
            <a:spLocks/>
          </p:cNvSpPr>
          <p:nvPr/>
        </p:nvSpPr>
        <p:spPr>
          <a:xfrm>
            <a:off x="-320040" y="-76968"/>
            <a:ext cx="7998635" cy="731164"/>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1pPr>
            <a:lvl2pPr marR="0" lvl="1"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2pPr>
            <a:lvl3pPr marR="0" lvl="2"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3pPr>
            <a:lvl4pPr marR="0" lvl="3"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4pPr>
            <a:lvl5pPr marR="0" lvl="4"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5pPr>
            <a:lvl6pPr marR="0" lvl="5"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6pPr>
            <a:lvl7pPr marR="0" lvl="6"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7pPr>
            <a:lvl8pPr marR="0" lvl="7"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8pPr>
            <a:lvl9pPr marR="0" lvl="8" algn="ctr" rtl="0">
              <a:lnSpc>
                <a:spcPct val="90000"/>
              </a:lnSpc>
              <a:spcBef>
                <a:spcPts val="0"/>
              </a:spcBef>
              <a:spcAft>
                <a:spcPts val="0"/>
              </a:spcAft>
              <a:buClr>
                <a:schemeClr val="dk1"/>
              </a:buClr>
              <a:buSzPts val="3000"/>
              <a:buFont typeface="Amatic SC"/>
              <a:buNone/>
              <a:defRPr sz="3000" b="1" i="0" u="none" strike="noStrike" cap="none">
                <a:solidFill>
                  <a:schemeClr val="dk1"/>
                </a:solidFill>
                <a:latin typeface="Amatic SC"/>
                <a:ea typeface="Amatic SC"/>
                <a:cs typeface="Amatic SC"/>
                <a:sym typeface="Amatic SC"/>
              </a:defRPr>
            </a:lvl9pPr>
          </a:lstStyle>
          <a:p>
            <a:r>
              <a:rPr lang="en-GB" dirty="0">
                <a:solidFill>
                  <a:srgbClr val="002060"/>
                </a:solidFill>
                <a:cs typeface="Helvetica" panose="020B0604020202020204" pitchFamily="34" charset="0"/>
              </a:rPr>
              <a:t>ACTIVITY - HOW WORRIED / SCARED CAN FEEL IN MY BODY:</a:t>
            </a:r>
            <a:endParaRPr lang="en-US" dirty="0">
              <a:solidFill>
                <a:srgbClr val="002060"/>
              </a:solidFill>
            </a:endParaRPr>
          </a:p>
        </p:txBody>
      </p:sp>
      <p:pic>
        <p:nvPicPr>
          <p:cNvPr id="2" name="Picture 1" descr="A close up of a logo&#10;&#10;Description automatically generated">
            <a:extLst>
              <a:ext uri="{FF2B5EF4-FFF2-40B4-BE49-F238E27FC236}">
                <a16:creationId xmlns:a16="http://schemas.microsoft.com/office/drawing/2014/main" id="{8D7862F1-34CE-4004-905E-6442D7A5741D}"/>
              </a:ext>
            </a:extLst>
          </p:cNvPr>
          <p:cNvPicPr>
            <a:picLocks noChangeAspect="1"/>
          </p:cNvPicPr>
          <p:nvPr/>
        </p:nvPicPr>
        <p:blipFill>
          <a:blip r:embed="rId5"/>
          <a:stretch>
            <a:fillRect/>
          </a:stretch>
        </p:blipFill>
        <p:spPr>
          <a:xfrm>
            <a:off x="6720904" y="289560"/>
            <a:ext cx="1002190" cy="852414"/>
          </a:xfrm>
          <a:prstGeom prst="rect">
            <a:avLst/>
          </a:prstGeom>
        </p:spPr>
      </p:pic>
      <p:pic>
        <p:nvPicPr>
          <p:cNvPr id="3" name="Sample How Does Worried Scared Feel">
            <a:hlinkClick r:id="" action="ppaction://media"/>
            <a:extLst>
              <a:ext uri="{FF2B5EF4-FFF2-40B4-BE49-F238E27FC236}">
                <a16:creationId xmlns:a16="http://schemas.microsoft.com/office/drawing/2014/main" id="{6F6AEC8B-2C15-47B2-8CAD-420A4200427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2944" y="707760"/>
            <a:ext cx="6148694" cy="4351215"/>
          </a:xfrm>
          <a:prstGeom prst="rect">
            <a:avLst/>
          </a:prstGeom>
        </p:spPr>
      </p:pic>
    </p:spTree>
    <p:extLst>
      <p:ext uri="{BB962C8B-B14F-4D97-AF65-F5344CB8AC3E}">
        <p14:creationId xmlns:p14="http://schemas.microsoft.com/office/powerpoint/2010/main" val="180034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Knight template">
  <a:themeElements>
    <a:clrScheme name="Custom 347">
      <a:dk1>
        <a:srgbClr val="273F68"/>
      </a:dk1>
      <a:lt1>
        <a:srgbClr val="FFFFFF"/>
      </a:lt1>
      <a:dk2>
        <a:srgbClr val="7085AA"/>
      </a:dk2>
      <a:lt2>
        <a:srgbClr val="F4F7FA"/>
      </a:lt2>
      <a:accent1>
        <a:srgbClr val="4BD1DD"/>
      </a:accent1>
      <a:accent2>
        <a:srgbClr val="57C0EB"/>
      </a:accent2>
      <a:accent3>
        <a:srgbClr val="BD9ADD"/>
      </a:accent3>
      <a:accent4>
        <a:srgbClr val="F3805C"/>
      </a:accent4>
      <a:accent5>
        <a:srgbClr val="FFD11D"/>
      </a:accent5>
      <a:accent6>
        <a:srgbClr val="95D346"/>
      </a:accent6>
      <a:hlink>
        <a:srgbClr val="273F6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2779</TotalTime>
  <Words>588</Words>
  <Application>Microsoft Office PowerPoint</Application>
  <PresentationFormat>On-screen Show (16:9)</PresentationFormat>
  <Paragraphs>59</Paragraphs>
  <Slides>12</Slides>
  <Notes>12</Notes>
  <HiddenSlides>0</HiddenSlides>
  <MMClips>5</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MV Boli</vt:lpstr>
      <vt:lpstr>Quicksand</vt:lpstr>
      <vt:lpstr>Wingdings</vt:lpstr>
      <vt:lpstr>Arial</vt:lpstr>
      <vt:lpstr>Short Stack</vt:lpstr>
      <vt:lpstr>Colonna MT</vt:lpstr>
      <vt:lpstr>Amatic SC</vt:lpstr>
      <vt:lpstr>Knight template</vt:lpstr>
      <vt:lpstr>Worry and wellbeing programme</vt:lpstr>
      <vt:lpstr>Main learning objectives for today:  </vt:lpstr>
      <vt:lpstr>Mental health / wellbeing check-in board </vt:lpstr>
      <vt:lpstr>PowerPoint Presentation</vt:lpstr>
      <vt:lpstr>RECAP:YOUR BRAIN &amp; BODY WHEN YOU FEEL WORRIED / SCARED:</vt:lpstr>
      <vt:lpstr>MORE ABOUT FEELING WORRIED:</vt:lpstr>
      <vt:lpstr>HOW WORRIED / SCARED CAN FEEL IN YOUR BODY:</vt:lpstr>
      <vt:lpstr>HOW WORRIED / SCARED CAN FEEL IN YOUR BODY:</vt:lpstr>
      <vt:lpstr>PowerPoint Presentation</vt:lpstr>
      <vt:lpstr>HOW WORRIED / SCARED CAN FEEL IN MY BODY:</vt:lpstr>
      <vt:lpstr>PowerPoint Presentation</vt:lpstr>
      <vt:lpstr>Credits: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Shabnum Hasan</dc:creator>
  <cp:lastModifiedBy>Shabnum Hasan</cp:lastModifiedBy>
  <cp:revision>591</cp:revision>
  <dcterms:modified xsi:type="dcterms:W3CDTF">2020-09-03T02:09:49Z</dcterms:modified>
</cp:coreProperties>
</file>