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59" r:id="rId1"/>
  </p:sldMasterIdLst>
  <p:notesMasterIdLst>
    <p:notesMasterId r:id="rId27"/>
  </p:notesMasterIdLst>
  <p:handoutMasterIdLst>
    <p:handoutMasterId r:id="rId28"/>
  </p:handoutMasterIdLst>
  <p:sldIdLst>
    <p:sldId id="256" r:id="rId2"/>
    <p:sldId id="261" r:id="rId3"/>
    <p:sldId id="257" r:id="rId4"/>
    <p:sldId id="260" r:id="rId5"/>
    <p:sldId id="296" r:id="rId6"/>
    <p:sldId id="309" r:id="rId7"/>
    <p:sldId id="262" r:id="rId8"/>
    <p:sldId id="297" r:id="rId9"/>
    <p:sldId id="295" r:id="rId10"/>
    <p:sldId id="299" r:id="rId11"/>
    <p:sldId id="265" r:id="rId12"/>
    <p:sldId id="300" r:id="rId13"/>
    <p:sldId id="311" r:id="rId14"/>
    <p:sldId id="310" r:id="rId15"/>
    <p:sldId id="269" r:id="rId16"/>
    <p:sldId id="301" r:id="rId17"/>
    <p:sldId id="302" r:id="rId18"/>
    <p:sldId id="303" r:id="rId19"/>
    <p:sldId id="307" r:id="rId20"/>
    <p:sldId id="304" r:id="rId21"/>
    <p:sldId id="264" r:id="rId22"/>
    <p:sldId id="258" r:id="rId23"/>
    <p:sldId id="280" r:id="rId24"/>
    <p:sldId id="308" r:id="rId25"/>
    <p:sldId id="278" r:id="rId26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29"/>
      <p:bold r:id="rId30"/>
      <p:italic r:id="rId31"/>
      <p:boldItalic r:id="rId32"/>
    </p:embeddedFont>
    <p:embeddedFont>
      <p:font typeface="Colonna MT" panose="04020805060202030203" pitchFamily="82" charset="0"/>
      <p:regular r:id="rId33"/>
    </p:embeddedFont>
    <p:embeddedFont>
      <p:font typeface="Nunito" pitchFamily="2" charset="0"/>
      <p:regular r:id="rId34"/>
      <p:bold r:id="rId35"/>
      <p:italic r:id="rId36"/>
      <p:boldItalic r:id="rId37"/>
    </p:embeddedFont>
    <p:embeddedFont>
      <p:font typeface="Tahoma" panose="020B0604030504040204" pitchFamily="34" charset="0"/>
      <p:regular r:id="rId38"/>
      <p:bold r:id="rId39"/>
    </p:embeddedFont>
    <p:embeddedFont>
      <p:font typeface="Verdana" panose="020B0604030504040204" pitchFamily="34" charset="0"/>
      <p:regular r:id="rId40"/>
      <p:bold r:id="rId41"/>
      <p:italic r:id="rId42"/>
      <p:boldItalic r:id="rId43"/>
    </p:embeddedFont>
    <p:embeddedFont>
      <p:font typeface="Walter Turncoat" panose="020B0604020202020204" charset="0"/>
      <p:regular r:id="rId4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ED31B"/>
    <a:srgbClr val="51D1DB"/>
    <a:srgbClr val="12AA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9DFB9461-E5AC-47F8-8AA6-5BF79E793501}">
  <a:tblStyle styleId="{9DFB9461-E5AC-47F8-8AA6-5BF79E793501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9E96B3EC-8770-4C4F-981F-48A8244F3835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944" autoAdjust="0"/>
    <p:restoredTop sz="94660"/>
  </p:normalViewPr>
  <p:slideViewPr>
    <p:cSldViewPr snapToGrid="0">
      <p:cViewPr varScale="1">
        <p:scale>
          <a:sx n="97" d="100"/>
          <a:sy n="97" d="100"/>
        </p:scale>
        <p:origin x="15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1228"/>
    </p:cViewPr>
  </p:sorterViewPr>
  <p:notesViewPr>
    <p:cSldViewPr snapToGrid="0">
      <p:cViewPr varScale="1">
        <p:scale>
          <a:sx n="51" d="100"/>
          <a:sy n="51" d="100"/>
        </p:scale>
        <p:origin x="2692" y="2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6.fntdata"/><Relationship Id="rId42" Type="http://schemas.openxmlformats.org/officeDocument/2006/relationships/font" Target="fonts/font14.fntdata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5.fntdata"/><Relationship Id="rId38" Type="http://schemas.openxmlformats.org/officeDocument/2006/relationships/font" Target="fonts/font10.fntdata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41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openxmlformats.org/officeDocument/2006/relationships/font" Target="fonts/font9.fntdata"/><Relationship Id="rId40" Type="http://schemas.openxmlformats.org/officeDocument/2006/relationships/font" Target="fonts/font12.fntdata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36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4" Type="http://schemas.openxmlformats.org/officeDocument/2006/relationships/font" Target="fonts/font1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43" Type="http://schemas.openxmlformats.org/officeDocument/2006/relationships/font" Target="fonts/font15.fntdata"/><Relationship Id="rId4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9B9894C-70B2-4CCA-AE0D-52C748446CA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3522738-98EE-40C9-9A61-7F9DD6F4785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80E2E7-07D4-4E2E-A1FC-651FDBAEE0B4}" type="datetimeFigureOut">
              <a:rPr lang="en-GB" smtClean="0"/>
              <a:t>09/09/2021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3999FD9-2040-4D30-9551-F9CB8E099FD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1B5A5A5-50B8-493A-ABF8-AE7F5880957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83F7B7-2522-4CCA-8D09-B39DB802163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12623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0" name="Google Shape;220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5" name="Google Shape;225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0657062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g35f391192_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8" name="Google Shape;288;g35f391192_0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g35f391192_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8" name="Google Shape;288;g35f391192_0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7651371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g35f391192_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8" name="Google Shape;288;g35f391192_0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24983829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g35f391192_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8" name="Google Shape;288;g35f391192_0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03358048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g35ed75ccf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8" name="Google Shape;328;g35ed75ccf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5" name="Google Shape;225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61726054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g35ed75ccf_0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0" name="Google Shape;260;g35ed75ccf_0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51353636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g35ed75ccf_0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0" name="Google Shape;260;g35ed75ccf_0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2057028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g35f391192_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8" name="Google Shape;288;g35f391192_0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9089395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g35f391192_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4" name="Google Shape;254;g35f391192_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g35f391192_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3" name="Google Shape;233;g35f391192_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21352882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g35f391192_0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9" name="Google Shape;279;g35f391192_0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g35f391192_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3" name="Google Shape;233;g35f391192_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Google Shape;458;gb2f7c811e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9" name="Google Shape;459;gb2f7c811ed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g35f391192_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4" name="Google Shape;254;g35f391192_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21067153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Google Shape;443;g35ed75ccf_01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4" name="Google Shape;444;g35ed75ccf_01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5" name="Google Shape;225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8" name="Google Shape;248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" name="Google Shape;628;gb2f7c811ed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9" name="Google Shape;629;gb2f7c811ed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9270395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" name="Google Shape;628;gb2f7c811ed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9" name="Google Shape;629;gb2f7c811ed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1383123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g35ed75ccf_0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0" name="Google Shape;260;g35ed75ccf_0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g35ed75ccf_0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0" name="Google Shape;260;g35ed75ccf_0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7670899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5" name="Google Shape;225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355856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4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;p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566608" y="152400"/>
            <a:ext cx="5978616" cy="483870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2323325" y="793100"/>
            <a:ext cx="4497300" cy="3557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grpSp>
        <p:nvGrpSpPr>
          <p:cNvPr id="12" name="Google Shape;12;p2"/>
          <p:cNvGrpSpPr/>
          <p:nvPr/>
        </p:nvGrpSpPr>
        <p:grpSpPr>
          <a:xfrm>
            <a:off x="7408764" y="2591125"/>
            <a:ext cx="1690607" cy="2184456"/>
            <a:chOff x="7408764" y="2591125"/>
            <a:chExt cx="1690607" cy="2184456"/>
          </a:xfrm>
        </p:grpSpPr>
        <p:grpSp>
          <p:nvGrpSpPr>
            <p:cNvPr id="13" name="Google Shape;13;p2"/>
            <p:cNvGrpSpPr/>
            <p:nvPr/>
          </p:nvGrpSpPr>
          <p:grpSpPr>
            <a:xfrm>
              <a:off x="7995213" y="4383200"/>
              <a:ext cx="593753" cy="392380"/>
              <a:chOff x="7995213" y="4383200"/>
              <a:chExt cx="593753" cy="392380"/>
            </a:xfrm>
          </p:grpSpPr>
          <p:sp>
            <p:nvSpPr>
              <p:cNvPr id="14" name="Google Shape;14;p2"/>
              <p:cNvSpPr/>
              <p:nvPr/>
            </p:nvSpPr>
            <p:spPr>
              <a:xfrm>
                <a:off x="7995213" y="4383200"/>
                <a:ext cx="131637" cy="392380"/>
              </a:xfrm>
              <a:custGeom>
                <a:avLst/>
                <a:gdLst/>
                <a:ahLst/>
                <a:cxnLst/>
                <a:rect l="l" t="t" r="r" b="b"/>
                <a:pathLst>
                  <a:path w="4857" h="13716" extrusionOk="0">
                    <a:moveTo>
                      <a:pt x="4857" y="0"/>
                    </a:moveTo>
                    <a:lnTo>
                      <a:pt x="1714" y="6858"/>
                    </a:lnTo>
                    <a:lnTo>
                      <a:pt x="4857" y="13716"/>
                    </a:lnTo>
                    <a:lnTo>
                      <a:pt x="0" y="13716"/>
                    </a:lnTo>
                  </a:path>
                </a:pathLst>
              </a:custGeom>
              <a:noFill/>
              <a:ln w="38100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5" name="Google Shape;15;p2"/>
              <p:cNvSpPr/>
              <p:nvPr/>
            </p:nvSpPr>
            <p:spPr>
              <a:xfrm flipH="1">
                <a:off x="8457328" y="4383200"/>
                <a:ext cx="131637" cy="392380"/>
              </a:xfrm>
              <a:custGeom>
                <a:avLst/>
                <a:gdLst/>
                <a:ahLst/>
                <a:cxnLst/>
                <a:rect l="l" t="t" r="r" b="b"/>
                <a:pathLst>
                  <a:path w="4857" h="13716" extrusionOk="0">
                    <a:moveTo>
                      <a:pt x="4857" y="0"/>
                    </a:moveTo>
                    <a:lnTo>
                      <a:pt x="1714" y="6858"/>
                    </a:lnTo>
                    <a:lnTo>
                      <a:pt x="4857" y="13716"/>
                    </a:lnTo>
                    <a:lnTo>
                      <a:pt x="0" y="13716"/>
                    </a:lnTo>
                  </a:path>
                </a:pathLst>
              </a:custGeom>
              <a:noFill/>
              <a:ln w="38100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sp>
          <p:nvSpPr>
            <p:cNvPr id="16" name="Google Shape;16;p2"/>
            <p:cNvSpPr/>
            <p:nvPr/>
          </p:nvSpPr>
          <p:spPr>
            <a:xfrm rot="1286208">
              <a:off x="8683842" y="4116954"/>
              <a:ext cx="383408" cy="248348"/>
            </a:xfrm>
            <a:custGeom>
              <a:avLst/>
              <a:gdLst/>
              <a:ahLst/>
              <a:cxnLst/>
              <a:rect l="l" t="t" r="r" b="b"/>
              <a:pathLst>
                <a:path w="25146" h="16288" extrusionOk="0">
                  <a:moveTo>
                    <a:pt x="0" y="0"/>
                  </a:moveTo>
                  <a:cubicBezTo>
                    <a:pt x="9272" y="3711"/>
                    <a:pt x="18751" y="8617"/>
                    <a:pt x="25146" y="16288"/>
                  </a:cubicBez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7" name="Google Shape;17;p2"/>
            <p:cNvSpPr/>
            <p:nvPr/>
          </p:nvSpPr>
          <p:spPr>
            <a:xfrm rot="7382472">
              <a:off x="7425676" y="4045949"/>
              <a:ext cx="383364" cy="248319"/>
            </a:xfrm>
            <a:custGeom>
              <a:avLst/>
              <a:gdLst/>
              <a:ahLst/>
              <a:cxnLst/>
              <a:rect l="l" t="t" r="r" b="b"/>
              <a:pathLst>
                <a:path w="25146" h="16288" extrusionOk="0">
                  <a:moveTo>
                    <a:pt x="0" y="0"/>
                  </a:moveTo>
                  <a:cubicBezTo>
                    <a:pt x="9272" y="3711"/>
                    <a:pt x="18751" y="8617"/>
                    <a:pt x="25146" y="16288"/>
                  </a:cubicBez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pic>
          <p:nvPicPr>
            <p:cNvPr id="18" name="Google Shape;18;p2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7716146" y="2591125"/>
              <a:ext cx="1151884" cy="188447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9" name="Google Shape;19;p2"/>
            <p:cNvSpPr/>
            <p:nvPr/>
          </p:nvSpPr>
          <p:spPr>
            <a:xfrm>
              <a:off x="8291550" y="3767976"/>
              <a:ext cx="145233" cy="145740"/>
            </a:xfrm>
            <a:custGeom>
              <a:avLst/>
              <a:gdLst/>
              <a:ahLst/>
              <a:cxnLst/>
              <a:rect l="l" t="t" r="r" b="b"/>
              <a:pathLst>
                <a:path w="1262894" h="1267301" extrusionOk="0">
                  <a:moveTo>
                    <a:pt x="231059" y="1122190"/>
                  </a:moveTo>
                  <a:cubicBezTo>
                    <a:pt x="514968" y="1352060"/>
                    <a:pt x="900540" y="1299990"/>
                    <a:pt x="1120059" y="1028464"/>
                  </a:cubicBezTo>
                  <a:cubicBezTo>
                    <a:pt x="1339579" y="756938"/>
                    <a:pt x="1304209" y="308501"/>
                    <a:pt x="1026778" y="139464"/>
                  </a:cubicBezTo>
                  <a:cubicBezTo>
                    <a:pt x="749346" y="-29573"/>
                    <a:pt x="340025" y="-94216"/>
                    <a:pt x="137778" y="233190"/>
                  </a:cubicBezTo>
                  <a:cubicBezTo>
                    <a:pt x="-64469" y="560596"/>
                    <a:pt x="-52785" y="892256"/>
                    <a:pt x="231059" y="112219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8002284" y="3780499"/>
              <a:ext cx="127108" cy="131978"/>
            </a:xfrm>
            <a:custGeom>
              <a:avLst/>
              <a:gdLst/>
              <a:ahLst/>
              <a:cxnLst/>
              <a:rect l="l" t="t" r="r" b="b"/>
              <a:pathLst>
                <a:path w="248016" h="257519" extrusionOk="0">
                  <a:moveTo>
                    <a:pt x="34797" y="41482"/>
                  </a:moveTo>
                  <a:cubicBezTo>
                    <a:pt x="-15305" y="89424"/>
                    <a:pt x="-9653" y="162830"/>
                    <a:pt x="41147" y="218393"/>
                  </a:cubicBezTo>
                  <a:cubicBezTo>
                    <a:pt x="91947" y="273955"/>
                    <a:pt x="178624" y="269193"/>
                    <a:pt x="218057" y="211408"/>
                  </a:cubicBezTo>
                  <a:cubicBezTo>
                    <a:pt x="257491" y="153623"/>
                    <a:pt x="260603" y="87011"/>
                    <a:pt x="211707" y="34497"/>
                  </a:cubicBezTo>
                  <a:cubicBezTo>
                    <a:pt x="162813" y="-18017"/>
                    <a:pt x="84962" y="-6460"/>
                    <a:pt x="34797" y="4148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" name="Google Shape;21;p2"/>
            <p:cNvSpPr/>
            <p:nvPr/>
          </p:nvSpPr>
          <p:spPr>
            <a:xfrm rot="2699884">
              <a:off x="7991638" y="3650470"/>
              <a:ext cx="524796" cy="584716"/>
            </a:xfrm>
            <a:custGeom>
              <a:avLst/>
              <a:gdLst/>
              <a:ahLst/>
              <a:cxnLst/>
              <a:rect l="l" t="t" r="r" b="b"/>
              <a:pathLst>
                <a:path w="10002" h="11144" extrusionOk="0">
                  <a:moveTo>
                    <a:pt x="0" y="11144"/>
                  </a:moveTo>
                  <a:cubicBezTo>
                    <a:pt x="4895" y="10166"/>
                    <a:pt x="10002" y="4991"/>
                    <a:pt x="10002" y="0"/>
                  </a:cubicBezTo>
                </a:path>
              </a:pathLst>
            </a:custGeom>
            <a:noFill/>
            <a:ln w="38100" cap="rnd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22" name="Google Shape;22;p2"/>
          <p:cNvGrpSpPr/>
          <p:nvPr/>
        </p:nvGrpSpPr>
        <p:grpSpPr>
          <a:xfrm>
            <a:off x="174105" y="3016343"/>
            <a:ext cx="1561058" cy="1763848"/>
            <a:chOff x="174105" y="3016343"/>
            <a:chExt cx="1561058" cy="1763848"/>
          </a:xfrm>
        </p:grpSpPr>
        <p:grpSp>
          <p:nvGrpSpPr>
            <p:cNvPr id="23" name="Google Shape;23;p2"/>
            <p:cNvGrpSpPr/>
            <p:nvPr/>
          </p:nvGrpSpPr>
          <p:grpSpPr>
            <a:xfrm>
              <a:off x="878674" y="4387822"/>
              <a:ext cx="477532" cy="392369"/>
              <a:chOff x="3019540" y="1608452"/>
              <a:chExt cx="440488" cy="361931"/>
            </a:xfrm>
          </p:grpSpPr>
          <p:sp>
            <p:nvSpPr>
              <p:cNvPr id="24" name="Google Shape;24;p2"/>
              <p:cNvSpPr/>
              <p:nvPr/>
            </p:nvSpPr>
            <p:spPr>
              <a:xfrm flipH="1">
                <a:off x="3338602" y="1608452"/>
                <a:ext cx="121425" cy="361931"/>
              </a:xfrm>
              <a:custGeom>
                <a:avLst/>
                <a:gdLst/>
                <a:ahLst/>
                <a:cxnLst/>
                <a:rect l="l" t="t" r="r" b="b"/>
                <a:pathLst>
                  <a:path w="4857" h="13716" extrusionOk="0">
                    <a:moveTo>
                      <a:pt x="4857" y="0"/>
                    </a:moveTo>
                    <a:lnTo>
                      <a:pt x="1714" y="6858"/>
                    </a:lnTo>
                    <a:lnTo>
                      <a:pt x="4857" y="13716"/>
                    </a:lnTo>
                    <a:lnTo>
                      <a:pt x="0" y="13716"/>
                    </a:lnTo>
                  </a:path>
                </a:pathLst>
              </a:custGeom>
              <a:noFill/>
              <a:ln w="38100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25" name="Google Shape;25;p2"/>
              <p:cNvSpPr/>
              <p:nvPr/>
            </p:nvSpPr>
            <p:spPr>
              <a:xfrm flipH="1">
                <a:off x="3019540" y="1608452"/>
                <a:ext cx="121425" cy="361931"/>
              </a:xfrm>
              <a:custGeom>
                <a:avLst/>
                <a:gdLst/>
                <a:ahLst/>
                <a:cxnLst/>
                <a:rect l="l" t="t" r="r" b="b"/>
                <a:pathLst>
                  <a:path w="4857" h="13716" extrusionOk="0">
                    <a:moveTo>
                      <a:pt x="4857" y="0"/>
                    </a:moveTo>
                    <a:lnTo>
                      <a:pt x="1714" y="6858"/>
                    </a:lnTo>
                    <a:lnTo>
                      <a:pt x="4857" y="13716"/>
                    </a:lnTo>
                    <a:lnTo>
                      <a:pt x="0" y="13716"/>
                    </a:lnTo>
                  </a:path>
                </a:pathLst>
              </a:custGeom>
              <a:noFill/>
              <a:ln w="38100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pic>
          <p:nvPicPr>
            <p:cNvPr id="26" name="Google Shape;26;p2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 flipH="1">
              <a:off x="327482" y="3016343"/>
              <a:ext cx="1407681" cy="145925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7" name="Google Shape;27;p2"/>
            <p:cNvSpPr/>
            <p:nvPr/>
          </p:nvSpPr>
          <p:spPr>
            <a:xfrm rot="-10145659">
              <a:off x="200227" y="3936639"/>
              <a:ext cx="271074" cy="302024"/>
            </a:xfrm>
            <a:custGeom>
              <a:avLst/>
              <a:gdLst/>
              <a:ahLst/>
              <a:cxnLst/>
              <a:rect l="l" t="t" r="r" b="b"/>
              <a:pathLst>
                <a:path w="10002" h="11144" extrusionOk="0">
                  <a:moveTo>
                    <a:pt x="0" y="11144"/>
                  </a:moveTo>
                  <a:cubicBezTo>
                    <a:pt x="4895" y="10166"/>
                    <a:pt x="10002" y="4991"/>
                    <a:pt x="10002" y="0"/>
                  </a:cubicBez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8" name="Google Shape;28;p2"/>
            <p:cNvSpPr/>
            <p:nvPr/>
          </p:nvSpPr>
          <p:spPr>
            <a:xfrm flipH="1">
              <a:off x="1077809" y="3443397"/>
              <a:ext cx="145233" cy="145740"/>
            </a:xfrm>
            <a:custGeom>
              <a:avLst/>
              <a:gdLst/>
              <a:ahLst/>
              <a:cxnLst/>
              <a:rect l="l" t="t" r="r" b="b"/>
              <a:pathLst>
                <a:path w="1262894" h="1267301" extrusionOk="0">
                  <a:moveTo>
                    <a:pt x="231059" y="1122190"/>
                  </a:moveTo>
                  <a:cubicBezTo>
                    <a:pt x="514968" y="1352060"/>
                    <a:pt x="900540" y="1299990"/>
                    <a:pt x="1120059" y="1028464"/>
                  </a:cubicBezTo>
                  <a:cubicBezTo>
                    <a:pt x="1339579" y="756938"/>
                    <a:pt x="1304209" y="308501"/>
                    <a:pt x="1026778" y="139464"/>
                  </a:cubicBezTo>
                  <a:cubicBezTo>
                    <a:pt x="749346" y="-29573"/>
                    <a:pt x="340025" y="-94216"/>
                    <a:pt x="137778" y="233190"/>
                  </a:cubicBezTo>
                  <a:cubicBezTo>
                    <a:pt x="-64469" y="560596"/>
                    <a:pt x="-52785" y="892256"/>
                    <a:pt x="231059" y="112219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" name="Google Shape;29;p2"/>
            <p:cNvSpPr/>
            <p:nvPr/>
          </p:nvSpPr>
          <p:spPr>
            <a:xfrm flipH="1">
              <a:off x="1394530" y="3418598"/>
              <a:ext cx="127108" cy="131978"/>
            </a:xfrm>
            <a:custGeom>
              <a:avLst/>
              <a:gdLst/>
              <a:ahLst/>
              <a:cxnLst/>
              <a:rect l="l" t="t" r="r" b="b"/>
              <a:pathLst>
                <a:path w="248016" h="257519" extrusionOk="0">
                  <a:moveTo>
                    <a:pt x="34797" y="41482"/>
                  </a:moveTo>
                  <a:cubicBezTo>
                    <a:pt x="-15305" y="89424"/>
                    <a:pt x="-9653" y="162830"/>
                    <a:pt x="41147" y="218393"/>
                  </a:cubicBezTo>
                  <a:cubicBezTo>
                    <a:pt x="91947" y="273955"/>
                    <a:pt x="178624" y="269193"/>
                    <a:pt x="218057" y="211408"/>
                  </a:cubicBezTo>
                  <a:cubicBezTo>
                    <a:pt x="257491" y="153623"/>
                    <a:pt x="260603" y="87011"/>
                    <a:pt x="211707" y="34497"/>
                  </a:cubicBezTo>
                  <a:cubicBezTo>
                    <a:pt x="162813" y="-18017"/>
                    <a:pt x="84962" y="-6460"/>
                    <a:pt x="34797" y="4148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TITLE_1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oogle Shape;31;p3"/>
          <p:cNvGrpSpPr/>
          <p:nvPr/>
        </p:nvGrpSpPr>
        <p:grpSpPr>
          <a:xfrm>
            <a:off x="7526056" y="2805881"/>
            <a:ext cx="1617944" cy="1829054"/>
            <a:chOff x="7423694" y="2798737"/>
            <a:chExt cx="1617944" cy="1829054"/>
          </a:xfrm>
        </p:grpSpPr>
        <p:grpSp>
          <p:nvGrpSpPr>
            <p:cNvPr id="32" name="Google Shape;32;p3"/>
            <p:cNvGrpSpPr/>
            <p:nvPr/>
          </p:nvGrpSpPr>
          <p:grpSpPr>
            <a:xfrm flipH="1">
              <a:off x="7859537" y="4235422"/>
              <a:ext cx="477532" cy="392369"/>
              <a:chOff x="3019540" y="1608452"/>
              <a:chExt cx="440488" cy="361931"/>
            </a:xfrm>
          </p:grpSpPr>
          <p:sp>
            <p:nvSpPr>
              <p:cNvPr id="33" name="Google Shape;33;p3"/>
              <p:cNvSpPr/>
              <p:nvPr/>
            </p:nvSpPr>
            <p:spPr>
              <a:xfrm flipH="1">
                <a:off x="3338602" y="1608452"/>
                <a:ext cx="121425" cy="361931"/>
              </a:xfrm>
              <a:custGeom>
                <a:avLst/>
                <a:gdLst/>
                <a:ahLst/>
                <a:cxnLst/>
                <a:rect l="l" t="t" r="r" b="b"/>
                <a:pathLst>
                  <a:path w="4857" h="13716" extrusionOk="0">
                    <a:moveTo>
                      <a:pt x="4857" y="0"/>
                    </a:moveTo>
                    <a:lnTo>
                      <a:pt x="1714" y="6858"/>
                    </a:lnTo>
                    <a:lnTo>
                      <a:pt x="4857" y="13716"/>
                    </a:lnTo>
                    <a:lnTo>
                      <a:pt x="0" y="13716"/>
                    </a:lnTo>
                  </a:path>
                </a:pathLst>
              </a:custGeom>
              <a:noFill/>
              <a:ln w="38100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4" name="Google Shape;34;p3"/>
              <p:cNvSpPr/>
              <p:nvPr/>
            </p:nvSpPr>
            <p:spPr>
              <a:xfrm flipH="1">
                <a:off x="3019540" y="1608452"/>
                <a:ext cx="121425" cy="361931"/>
              </a:xfrm>
              <a:custGeom>
                <a:avLst/>
                <a:gdLst/>
                <a:ahLst/>
                <a:cxnLst/>
                <a:rect l="l" t="t" r="r" b="b"/>
                <a:pathLst>
                  <a:path w="4857" h="13716" extrusionOk="0">
                    <a:moveTo>
                      <a:pt x="4857" y="0"/>
                    </a:moveTo>
                    <a:lnTo>
                      <a:pt x="1714" y="6858"/>
                    </a:lnTo>
                    <a:lnTo>
                      <a:pt x="4857" y="13716"/>
                    </a:lnTo>
                    <a:lnTo>
                      <a:pt x="0" y="13716"/>
                    </a:lnTo>
                  </a:path>
                </a:pathLst>
              </a:custGeom>
              <a:noFill/>
              <a:ln w="38100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pic>
          <p:nvPicPr>
            <p:cNvPr id="35" name="Google Shape;35;p3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7423694" y="2798737"/>
              <a:ext cx="1541746" cy="150566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6" name="Google Shape;36;p3"/>
            <p:cNvSpPr/>
            <p:nvPr/>
          </p:nvSpPr>
          <p:spPr>
            <a:xfrm rot="10145659" flipH="1">
              <a:off x="8744442" y="3784239"/>
              <a:ext cx="271074" cy="302024"/>
            </a:xfrm>
            <a:custGeom>
              <a:avLst/>
              <a:gdLst/>
              <a:ahLst/>
              <a:cxnLst/>
              <a:rect l="l" t="t" r="r" b="b"/>
              <a:pathLst>
                <a:path w="10002" h="11144" extrusionOk="0">
                  <a:moveTo>
                    <a:pt x="0" y="11144"/>
                  </a:moveTo>
                  <a:cubicBezTo>
                    <a:pt x="4895" y="10166"/>
                    <a:pt x="10002" y="4991"/>
                    <a:pt x="10002" y="0"/>
                  </a:cubicBez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7" name="Google Shape;37;p3"/>
            <p:cNvSpPr/>
            <p:nvPr/>
          </p:nvSpPr>
          <p:spPr>
            <a:xfrm>
              <a:off x="8145101" y="3519597"/>
              <a:ext cx="145233" cy="145740"/>
            </a:xfrm>
            <a:custGeom>
              <a:avLst/>
              <a:gdLst/>
              <a:ahLst/>
              <a:cxnLst/>
              <a:rect l="l" t="t" r="r" b="b"/>
              <a:pathLst>
                <a:path w="1262894" h="1267301" extrusionOk="0">
                  <a:moveTo>
                    <a:pt x="231059" y="1122190"/>
                  </a:moveTo>
                  <a:cubicBezTo>
                    <a:pt x="514968" y="1352060"/>
                    <a:pt x="900540" y="1299990"/>
                    <a:pt x="1120059" y="1028464"/>
                  </a:cubicBezTo>
                  <a:cubicBezTo>
                    <a:pt x="1339579" y="756938"/>
                    <a:pt x="1304209" y="308501"/>
                    <a:pt x="1026778" y="139464"/>
                  </a:cubicBezTo>
                  <a:cubicBezTo>
                    <a:pt x="749346" y="-29573"/>
                    <a:pt x="340025" y="-94216"/>
                    <a:pt x="137778" y="233190"/>
                  </a:cubicBezTo>
                  <a:cubicBezTo>
                    <a:pt x="-64469" y="560596"/>
                    <a:pt x="-52785" y="892256"/>
                    <a:pt x="231059" y="112219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" name="Google Shape;38;p3"/>
            <p:cNvSpPr/>
            <p:nvPr/>
          </p:nvSpPr>
          <p:spPr>
            <a:xfrm>
              <a:off x="7846505" y="3494798"/>
              <a:ext cx="127108" cy="131978"/>
            </a:xfrm>
            <a:custGeom>
              <a:avLst/>
              <a:gdLst/>
              <a:ahLst/>
              <a:cxnLst/>
              <a:rect l="l" t="t" r="r" b="b"/>
              <a:pathLst>
                <a:path w="248016" h="257519" extrusionOk="0">
                  <a:moveTo>
                    <a:pt x="34797" y="41482"/>
                  </a:moveTo>
                  <a:cubicBezTo>
                    <a:pt x="-15305" y="89424"/>
                    <a:pt x="-9653" y="162830"/>
                    <a:pt x="41147" y="218393"/>
                  </a:cubicBezTo>
                  <a:cubicBezTo>
                    <a:pt x="91947" y="273955"/>
                    <a:pt x="178624" y="269193"/>
                    <a:pt x="218057" y="211408"/>
                  </a:cubicBezTo>
                  <a:cubicBezTo>
                    <a:pt x="257491" y="153623"/>
                    <a:pt x="260603" y="87011"/>
                    <a:pt x="211707" y="34497"/>
                  </a:cubicBezTo>
                  <a:cubicBezTo>
                    <a:pt x="162813" y="-18017"/>
                    <a:pt x="84962" y="-6460"/>
                    <a:pt x="34797" y="4148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9" name="Google Shape;39;p3"/>
          <p:cNvGrpSpPr/>
          <p:nvPr/>
        </p:nvGrpSpPr>
        <p:grpSpPr>
          <a:xfrm>
            <a:off x="0" y="2998191"/>
            <a:ext cx="1635537" cy="1783192"/>
            <a:chOff x="234989" y="2839988"/>
            <a:chExt cx="1635537" cy="1783192"/>
          </a:xfrm>
        </p:grpSpPr>
        <p:grpSp>
          <p:nvGrpSpPr>
            <p:cNvPr id="40" name="Google Shape;40;p3"/>
            <p:cNvGrpSpPr/>
            <p:nvPr/>
          </p:nvGrpSpPr>
          <p:grpSpPr>
            <a:xfrm>
              <a:off x="782412" y="4230800"/>
              <a:ext cx="593753" cy="392380"/>
              <a:chOff x="7919013" y="4383200"/>
              <a:chExt cx="593753" cy="392380"/>
            </a:xfrm>
          </p:grpSpPr>
          <p:sp>
            <p:nvSpPr>
              <p:cNvPr id="41" name="Google Shape;41;p3"/>
              <p:cNvSpPr/>
              <p:nvPr/>
            </p:nvSpPr>
            <p:spPr>
              <a:xfrm>
                <a:off x="7919013" y="4383200"/>
                <a:ext cx="131637" cy="392380"/>
              </a:xfrm>
              <a:custGeom>
                <a:avLst/>
                <a:gdLst/>
                <a:ahLst/>
                <a:cxnLst/>
                <a:rect l="l" t="t" r="r" b="b"/>
                <a:pathLst>
                  <a:path w="4857" h="13716" extrusionOk="0">
                    <a:moveTo>
                      <a:pt x="4857" y="0"/>
                    </a:moveTo>
                    <a:lnTo>
                      <a:pt x="1714" y="6858"/>
                    </a:lnTo>
                    <a:lnTo>
                      <a:pt x="4857" y="13716"/>
                    </a:lnTo>
                    <a:lnTo>
                      <a:pt x="0" y="13716"/>
                    </a:lnTo>
                  </a:path>
                </a:pathLst>
              </a:custGeom>
              <a:noFill/>
              <a:ln w="38100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42" name="Google Shape;42;p3"/>
              <p:cNvSpPr/>
              <p:nvPr/>
            </p:nvSpPr>
            <p:spPr>
              <a:xfrm flipH="1">
                <a:off x="8381128" y="4383200"/>
                <a:ext cx="131637" cy="392380"/>
              </a:xfrm>
              <a:custGeom>
                <a:avLst/>
                <a:gdLst/>
                <a:ahLst/>
                <a:cxnLst/>
                <a:rect l="l" t="t" r="r" b="b"/>
                <a:pathLst>
                  <a:path w="4857" h="13716" extrusionOk="0">
                    <a:moveTo>
                      <a:pt x="4857" y="0"/>
                    </a:moveTo>
                    <a:lnTo>
                      <a:pt x="1714" y="6858"/>
                    </a:lnTo>
                    <a:lnTo>
                      <a:pt x="4857" y="13716"/>
                    </a:lnTo>
                    <a:lnTo>
                      <a:pt x="0" y="13716"/>
                    </a:lnTo>
                  </a:path>
                </a:pathLst>
              </a:custGeom>
              <a:noFill/>
              <a:ln w="38100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sp>
          <p:nvSpPr>
            <p:cNvPr id="43" name="Google Shape;43;p3"/>
            <p:cNvSpPr/>
            <p:nvPr/>
          </p:nvSpPr>
          <p:spPr>
            <a:xfrm rot="-8639560">
              <a:off x="305426" y="3422808"/>
              <a:ext cx="383356" cy="248314"/>
            </a:xfrm>
            <a:custGeom>
              <a:avLst/>
              <a:gdLst/>
              <a:ahLst/>
              <a:cxnLst/>
              <a:rect l="l" t="t" r="r" b="b"/>
              <a:pathLst>
                <a:path w="25146" h="16288" extrusionOk="0">
                  <a:moveTo>
                    <a:pt x="0" y="0"/>
                  </a:moveTo>
                  <a:cubicBezTo>
                    <a:pt x="9272" y="3711"/>
                    <a:pt x="18751" y="8617"/>
                    <a:pt x="25146" y="16288"/>
                  </a:cubicBez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4" name="Google Shape;44;p3"/>
            <p:cNvSpPr/>
            <p:nvPr/>
          </p:nvSpPr>
          <p:spPr>
            <a:xfrm rot="8639560" flipH="1">
              <a:off x="1450801" y="3422808"/>
              <a:ext cx="383356" cy="248314"/>
            </a:xfrm>
            <a:custGeom>
              <a:avLst/>
              <a:gdLst/>
              <a:ahLst/>
              <a:cxnLst/>
              <a:rect l="l" t="t" r="r" b="b"/>
              <a:pathLst>
                <a:path w="25146" h="16288" extrusionOk="0">
                  <a:moveTo>
                    <a:pt x="0" y="0"/>
                  </a:moveTo>
                  <a:cubicBezTo>
                    <a:pt x="9272" y="3711"/>
                    <a:pt x="18751" y="8617"/>
                    <a:pt x="25146" y="16288"/>
                  </a:cubicBez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pic>
          <p:nvPicPr>
            <p:cNvPr id="45" name="Google Shape;45;p3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234989" y="2839988"/>
              <a:ext cx="1598465" cy="146441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6" name="Google Shape;46;p3"/>
            <p:cNvSpPr/>
            <p:nvPr/>
          </p:nvSpPr>
          <p:spPr>
            <a:xfrm>
              <a:off x="1154950" y="3615576"/>
              <a:ext cx="145233" cy="145740"/>
            </a:xfrm>
            <a:custGeom>
              <a:avLst/>
              <a:gdLst/>
              <a:ahLst/>
              <a:cxnLst/>
              <a:rect l="l" t="t" r="r" b="b"/>
              <a:pathLst>
                <a:path w="1262894" h="1267301" extrusionOk="0">
                  <a:moveTo>
                    <a:pt x="231059" y="1122190"/>
                  </a:moveTo>
                  <a:cubicBezTo>
                    <a:pt x="514968" y="1352060"/>
                    <a:pt x="900540" y="1299990"/>
                    <a:pt x="1120059" y="1028464"/>
                  </a:cubicBezTo>
                  <a:cubicBezTo>
                    <a:pt x="1339579" y="756938"/>
                    <a:pt x="1304209" y="308501"/>
                    <a:pt x="1026778" y="139464"/>
                  </a:cubicBezTo>
                  <a:cubicBezTo>
                    <a:pt x="749346" y="-29573"/>
                    <a:pt x="340025" y="-94216"/>
                    <a:pt x="137778" y="233190"/>
                  </a:cubicBezTo>
                  <a:cubicBezTo>
                    <a:pt x="-64469" y="560596"/>
                    <a:pt x="-52785" y="892256"/>
                    <a:pt x="231059" y="112219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" name="Google Shape;47;p3"/>
            <p:cNvSpPr/>
            <p:nvPr/>
          </p:nvSpPr>
          <p:spPr>
            <a:xfrm>
              <a:off x="865684" y="3628099"/>
              <a:ext cx="127108" cy="131978"/>
            </a:xfrm>
            <a:custGeom>
              <a:avLst/>
              <a:gdLst/>
              <a:ahLst/>
              <a:cxnLst/>
              <a:rect l="l" t="t" r="r" b="b"/>
              <a:pathLst>
                <a:path w="248016" h="257519" extrusionOk="0">
                  <a:moveTo>
                    <a:pt x="34797" y="41482"/>
                  </a:moveTo>
                  <a:cubicBezTo>
                    <a:pt x="-15305" y="89424"/>
                    <a:pt x="-9653" y="162830"/>
                    <a:pt x="41147" y="218393"/>
                  </a:cubicBezTo>
                  <a:cubicBezTo>
                    <a:pt x="91947" y="273955"/>
                    <a:pt x="178624" y="269193"/>
                    <a:pt x="218057" y="211408"/>
                  </a:cubicBezTo>
                  <a:cubicBezTo>
                    <a:pt x="257491" y="153623"/>
                    <a:pt x="260603" y="87011"/>
                    <a:pt x="211707" y="34497"/>
                  </a:cubicBezTo>
                  <a:cubicBezTo>
                    <a:pt x="162813" y="-18017"/>
                    <a:pt x="84962" y="-6460"/>
                    <a:pt x="34797" y="4148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" name="Google Shape;48;p3"/>
            <p:cNvSpPr/>
            <p:nvPr/>
          </p:nvSpPr>
          <p:spPr>
            <a:xfrm>
              <a:off x="937638" y="3714775"/>
              <a:ext cx="264300" cy="264300"/>
            </a:xfrm>
            <a:prstGeom prst="pie">
              <a:avLst>
                <a:gd name="adj1" fmla="val 0"/>
                <a:gd name="adj2" fmla="val 10852930"/>
              </a:avLst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pic>
        <p:nvPicPr>
          <p:cNvPr id="49" name="Google Shape;49;p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93032" y="173831"/>
            <a:ext cx="6436519" cy="4838700"/>
          </a:xfrm>
          <a:prstGeom prst="rect">
            <a:avLst/>
          </a:prstGeom>
          <a:noFill/>
          <a:ln>
            <a:noFill/>
          </a:ln>
        </p:spPr>
      </p:pic>
      <p:sp>
        <p:nvSpPr>
          <p:cNvPr id="50" name="Google Shape;50;p3"/>
          <p:cNvSpPr txBox="1">
            <a:spLocks noGrp="1"/>
          </p:cNvSpPr>
          <p:nvPr>
            <p:ph type="ctrTitle"/>
          </p:nvPr>
        </p:nvSpPr>
        <p:spPr>
          <a:xfrm>
            <a:off x="2332650" y="1867225"/>
            <a:ext cx="4478700" cy="1007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51" name="Google Shape;51;p3"/>
          <p:cNvSpPr txBox="1">
            <a:spLocks noGrp="1"/>
          </p:cNvSpPr>
          <p:nvPr>
            <p:ph type="subTitle" idx="1"/>
          </p:nvPr>
        </p:nvSpPr>
        <p:spPr>
          <a:xfrm>
            <a:off x="2332650" y="2971775"/>
            <a:ext cx="4478700" cy="3045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1pPr>
            <a:lvl2pPr lvl="1" algn="ctr" rtl="0"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2pPr>
            <a:lvl3pPr lvl="2" algn="ctr" rtl="0"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3pPr>
            <a:lvl4pPr lvl="3" algn="ctr" rtl="0"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4pPr>
            <a:lvl5pPr lvl="4" algn="ctr" rtl="0"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5pPr>
            <a:lvl6pPr lvl="5" algn="ctr" rtl="0"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6pPr>
            <a:lvl7pPr lvl="6" algn="ctr" rtl="0"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7pPr>
            <a:lvl8pPr lvl="7" algn="ctr" rtl="0"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8pPr>
            <a:lvl9pPr lvl="8" algn="ctr" rtl="0">
              <a:spcBef>
                <a:spcPts val="800"/>
              </a:spcBef>
              <a:spcAft>
                <a:spcPts val="80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TITLE_1_1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Google Shape;53;p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978695" y="142875"/>
            <a:ext cx="5203242" cy="4750594"/>
          </a:xfrm>
          <a:prstGeom prst="rect">
            <a:avLst/>
          </a:prstGeom>
          <a:noFill/>
          <a:ln>
            <a:noFill/>
          </a:ln>
        </p:spPr>
      </p:pic>
      <p:sp>
        <p:nvSpPr>
          <p:cNvPr id="54" name="Google Shape;54;p4"/>
          <p:cNvSpPr txBox="1">
            <a:spLocks noGrp="1"/>
          </p:cNvSpPr>
          <p:nvPr>
            <p:ph type="body" idx="1"/>
          </p:nvPr>
        </p:nvSpPr>
        <p:spPr>
          <a:xfrm>
            <a:off x="1821650" y="1014450"/>
            <a:ext cx="3672000" cy="3114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35560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➜"/>
              <a:defRPr i="1">
                <a:solidFill>
                  <a:schemeClr val="dk1"/>
                </a:solidFill>
              </a:defRPr>
            </a:lvl1pPr>
            <a:lvl2pPr marL="914400" lvl="1" indent="-381000" algn="ctr" rtl="0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-"/>
              <a:defRPr i="1">
                <a:solidFill>
                  <a:schemeClr val="dk1"/>
                </a:solidFill>
              </a:defRPr>
            </a:lvl2pPr>
            <a:lvl3pPr marL="1371600" lvl="2" indent="-381000" algn="ctr" rtl="0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-"/>
              <a:defRPr i="1">
                <a:solidFill>
                  <a:schemeClr val="dk1"/>
                </a:solidFill>
              </a:defRPr>
            </a:lvl3pPr>
            <a:lvl4pPr marL="1828800" lvl="3" indent="-381000" algn="ctr" rtl="0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-"/>
              <a:defRPr i="1">
                <a:solidFill>
                  <a:schemeClr val="dk1"/>
                </a:solidFill>
              </a:defRPr>
            </a:lvl4pPr>
            <a:lvl5pPr marL="2286000" lvl="4" indent="-381000" algn="ctr" rtl="0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-"/>
              <a:defRPr i="1">
                <a:solidFill>
                  <a:schemeClr val="dk1"/>
                </a:solidFill>
              </a:defRPr>
            </a:lvl5pPr>
            <a:lvl6pPr marL="2743200" lvl="5" indent="-381000" algn="ctr" rtl="0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-"/>
              <a:defRPr i="1">
                <a:solidFill>
                  <a:schemeClr val="dk1"/>
                </a:solidFill>
              </a:defRPr>
            </a:lvl6pPr>
            <a:lvl7pPr marL="3200400" lvl="6" indent="-381000" algn="ctr" rtl="0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●"/>
              <a:defRPr i="1">
                <a:solidFill>
                  <a:schemeClr val="dk1"/>
                </a:solidFill>
              </a:defRPr>
            </a:lvl7pPr>
            <a:lvl8pPr marL="3657600" lvl="7" indent="-381000" algn="ctr" rtl="0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○"/>
              <a:defRPr i="1">
                <a:solidFill>
                  <a:schemeClr val="dk1"/>
                </a:solidFill>
              </a:defRPr>
            </a:lvl8pPr>
            <a:lvl9pPr marL="4114800" lvl="8" indent="-381000" algn="ctr" rtl="0">
              <a:spcBef>
                <a:spcPts val="800"/>
              </a:spcBef>
              <a:spcAft>
                <a:spcPts val="800"/>
              </a:spcAft>
              <a:buClr>
                <a:schemeClr val="dk1"/>
              </a:buClr>
              <a:buSzPts val="2400"/>
              <a:buChar char="■"/>
              <a:defRPr i="1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grpSp>
        <p:nvGrpSpPr>
          <p:cNvPr id="57" name="Google Shape;57;p4"/>
          <p:cNvGrpSpPr/>
          <p:nvPr/>
        </p:nvGrpSpPr>
        <p:grpSpPr>
          <a:xfrm>
            <a:off x="6077345" y="2421525"/>
            <a:ext cx="1652587" cy="2191979"/>
            <a:chOff x="6077345" y="2421525"/>
            <a:chExt cx="1652587" cy="2191979"/>
          </a:xfrm>
        </p:grpSpPr>
        <p:sp>
          <p:nvSpPr>
            <p:cNvPr id="58" name="Google Shape;58;p4"/>
            <p:cNvSpPr/>
            <p:nvPr/>
          </p:nvSpPr>
          <p:spPr>
            <a:xfrm rot="-9402089">
              <a:off x="6110823" y="3129898"/>
              <a:ext cx="383368" cy="248322"/>
            </a:xfrm>
            <a:custGeom>
              <a:avLst/>
              <a:gdLst/>
              <a:ahLst/>
              <a:cxnLst/>
              <a:rect l="l" t="t" r="r" b="b"/>
              <a:pathLst>
                <a:path w="25146" h="16288" extrusionOk="0">
                  <a:moveTo>
                    <a:pt x="0" y="0"/>
                  </a:moveTo>
                  <a:cubicBezTo>
                    <a:pt x="9272" y="3711"/>
                    <a:pt x="18751" y="8617"/>
                    <a:pt x="25146" y="16288"/>
                  </a:cubicBez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grpSp>
          <p:nvGrpSpPr>
            <p:cNvPr id="59" name="Google Shape;59;p4"/>
            <p:cNvGrpSpPr/>
            <p:nvPr/>
          </p:nvGrpSpPr>
          <p:grpSpPr>
            <a:xfrm flipH="1">
              <a:off x="6683849" y="4221134"/>
              <a:ext cx="477532" cy="392369"/>
              <a:chOff x="4104022" y="1595273"/>
              <a:chExt cx="440488" cy="361931"/>
            </a:xfrm>
          </p:grpSpPr>
          <p:sp>
            <p:nvSpPr>
              <p:cNvPr id="60" name="Google Shape;60;p4"/>
              <p:cNvSpPr/>
              <p:nvPr/>
            </p:nvSpPr>
            <p:spPr>
              <a:xfrm flipH="1">
                <a:off x="4423085" y="1595273"/>
                <a:ext cx="121425" cy="361931"/>
              </a:xfrm>
              <a:custGeom>
                <a:avLst/>
                <a:gdLst/>
                <a:ahLst/>
                <a:cxnLst/>
                <a:rect l="l" t="t" r="r" b="b"/>
                <a:pathLst>
                  <a:path w="4857" h="13716" extrusionOk="0">
                    <a:moveTo>
                      <a:pt x="4857" y="0"/>
                    </a:moveTo>
                    <a:lnTo>
                      <a:pt x="1714" y="6858"/>
                    </a:lnTo>
                    <a:lnTo>
                      <a:pt x="4857" y="13716"/>
                    </a:lnTo>
                    <a:lnTo>
                      <a:pt x="0" y="13716"/>
                    </a:lnTo>
                  </a:path>
                </a:pathLst>
              </a:custGeom>
              <a:noFill/>
              <a:ln w="38100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1" name="Google Shape;61;p4"/>
              <p:cNvSpPr/>
              <p:nvPr/>
            </p:nvSpPr>
            <p:spPr>
              <a:xfrm flipH="1">
                <a:off x="4104022" y="1595273"/>
                <a:ext cx="121425" cy="361931"/>
              </a:xfrm>
              <a:custGeom>
                <a:avLst/>
                <a:gdLst/>
                <a:ahLst/>
                <a:cxnLst/>
                <a:rect l="l" t="t" r="r" b="b"/>
                <a:pathLst>
                  <a:path w="4857" h="13716" extrusionOk="0">
                    <a:moveTo>
                      <a:pt x="4857" y="0"/>
                    </a:moveTo>
                    <a:lnTo>
                      <a:pt x="1714" y="6858"/>
                    </a:lnTo>
                    <a:lnTo>
                      <a:pt x="4857" y="13716"/>
                    </a:lnTo>
                    <a:lnTo>
                      <a:pt x="0" y="13716"/>
                    </a:lnTo>
                  </a:path>
                </a:pathLst>
              </a:custGeom>
              <a:noFill/>
              <a:ln w="38100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pic>
          <p:nvPicPr>
            <p:cNvPr id="62" name="Google Shape;62;p4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6346671" y="2421525"/>
              <a:ext cx="1151884" cy="188447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3" name="Google Shape;63;p4"/>
            <p:cNvSpPr/>
            <p:nvPr/>
          </p:nvSpPr>
          <p:spPr>
            <a:xfrm rot="10145659" flipH="1">
              <a:off x="7432735" y="3653264"/>
              <a:ext cx="271074" cy="302024"/>
            </a:xfrm>
            <a:custGeom>
              <a:avLst/>
              <a:gdLst/>
              <a:ahLst/>
              <a:cxnLst/>
              <a:rect l="l" t="t" r="r" b="b"/>
              <a:pathLst>
                <a:path w="10002" h="11144" extrusionOk="0">
                  <a:moveTo>
                    <a:pt x="0" y="11144"/>
                  </a:moveTo>
                  <a:cubicBezTo>
                    <a:pt x="4895" y="10166"/>
                    <a:pt x="10002" y="4991"/>
                    <a:pt x="10002" y="0"/>
                  </a:cubicBez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64" name="Google Shape;64;p4"/>
            <p:cNvSpPr/>
            <p:nvPr/>
          </p:nvSpPr>
          <p:spPr>
            <a:xfrm>
              <a:off x="6833395" y="3388622"/>
              <a:ext cx="145233" cy="145740"/>
            </a:xfrm>
            <a:custGeom>
              <a:avLst/>
              <a:gdLst/>
              <a:ahLst/>
              <a:cxnLst/>
              <a:rect l="l" t="t" r="r" b="b"/>
              <a:pathLst>
                <a:path w="1262894" h="1267301" extrusionOk="0">
                  <a:moveTo>
                    <a:pt x="231059" y="1122190"/>
                  </a:moveTo>
                  <a:cubicBezTo>
                    <a:pt x="514968" y="1352060"/>
                    <a:pt x="900540" y="1299990"/>
                    <a:pt x="1120059" y="1028464"/>
                  </a:cubicBezTo>
                  <a:cubicBezTo>
                    <a:pt x="1339579" y="756938"/>
                    <a:pt x="1304209" y="308501"/>
                    <a:pt x="1026778" y="139464"/>
                  </a:cubicBezTo>
                  <a:cubicBezTo>
                    <a:pt x="749346" y="-29573"/>
                    <a:pt x="340025" y="-94216"/>
                    <a:pt x="137778" y="233190"/>
                  </a:cubicBezTo>
                  <a:cubicBezTo>
                    <a:pt x="-64469" y="560596"/>
                    <a:pt x="-52785" y="892256"/>
                    <a:pt x="231059" y="112219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" name="Google Shape;65;p4"/>
            <p:cNvSpPr/>
            <p:nvPr/>
          </p:nvSpPr>
          <p:spPr>
            <a:xfrm>
              <a:off x="6534799" y="3363823"/>
              <a:ext cx="127108" cy="131978"/>
            </a:xfrm>
            <a:custGeom>
              <a:avLst/>
              <a:gdLst/>
              <a:ahLst/>
              <a:cxnLst/>
              <a:rect l="l" t="t" r="r" b="b"/>
              <a:pathLst>
                <a:path w="248016" h="257519" extrusionOk="0">
                  <a:moveTo>
                    <a:pt x="34797" y="41482"/>
                  </a:moveTo>
                  <a:cubicBezTo>
                    <a:pt x="-15305" y="89424"/>
                    <a:pt x="-9653" y="162830"/>
                    <a:pt x="41147" y="218393"/>
                  </a:cubicBezTo>
                  <a:cubicBezTo>
                    <a:pt x="91947" y="273955"/>
                    <a:pt x="178624" y="269193"/>
                    <a:pt x="218057" y="211408"/>
                  </a:cubicBezTo>
                  <a:cubicBezTo>
                    <a:pt x="257491" y="153623"/>
                    <a:pt x="260603" y="87011"/>
                    <a:pt x="211707" y="34497"/>
                  </a:cubicBezTo>
                  <a:cubicBezTo>
                    <a:pt x="162813" y="-18017"/>
                    <a:pt x="84962" y="-6460"/>
                    <a:pt x="34797" y="4148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_AND_BODY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Google Shape;67;p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51795" y="152400"/>
            <a:ext cx="7293742" cy="4838700"/>
          </a:xfrm>
          <a:prstGeom prst="rect">
            <a:avLst/>
          </a:prstGeom>
          <a:noFill/>
          <a:ln>
            <a:noFill/>
          </a:ln>
        </p:spPr>
      </p:pic>
      <p:sp>
        <p:nvSpPr>
          <p:cNvPr id="68" name="Google Shape;68;p5"/>
          <p:cNvSpPr txBox="1">
            <a:spLocks noGrp="1"/>
          </p:cNvSpPr>
          <p:nvPr>
            <p:ph type="title"/>
          </p:nvPr>
        </p:nvSpPr>
        <p:spPr>
          <a:xfrm>
            <a:off x="548125" y="593125"/>
            <a:ext cx="6167100" cy="396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69" name="Google Shape;69;p5"/>
          <p:cNvSpPr txBox="1">
            <a:spLocks noGrp="1"/>
          </p:cNvSpPr>
          <p:nvPr>
            <p:ph type="body" idx="1"/>
          </p:nvPr>
        </p:nvSpPr>
        <p:spPr>
          <a:xfrm>
            <a:off x="548125" y="1271600"/>
            <a:ext cx="6167100" cy="3297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55600" rtl="0">
              <a:spcBef>
                <a:spcPts val="0"/>
              </a:spcBef>
              <a:spcAft>
                <a:spcPts val="0"/>
              </a:spcAft>
              <a:buSzPts val="2000"/>
              <a:buChar char="➜"/>
              <a:defRPr/>
            </a:lvl1pPr>
            <a:lvl2pPr marL="914400" lvl="1" indent="-381000" rtl="0">
              <a:spcBef>
                <a:spcPts val="800"/>
              </a:spcBef>
              <a:spcAft>
                <a:spcPts val="0"/>
              </a:spcAft>
              <a:buSzPts val="2400"/>
              <a:buChar char="-"/>
              <a:defRPr/>
            </a:lvl2pPr>
            <a:lvl3pPr marL="1371600" lvl="2" indent="-381000" rtl="0">
              <a:spcBef>
                <a:spcPts val="800"/>
              </a:spcBef>
              <a:spcAft>
                <a:spcPts val="0"/>
              </a:spcAft>
              <a:buSzPts val="2400"/>
              <a:buChar char="-"/>
              <a:defRPr/>
            </a:lvl3pPr>
            <a:lvl4pPr marL="1828800" lvl="3" indent="-381000" rtl="0">
              <a:spcBef>
                <a:spcPts val="800"/>
              </a:spcBef>
              <a:spcAft>
                <a:spcPts val="0"/>
              </a:spcAft>
              <a:buSzPts val="2400"/>
              <a:buChar char="-"/>
              <a:defRPr/>
            </a:lvl4pPr>
            <a:lvl5pPr marL="2286000" lvl="4" indent="-381000" rtl="0">
              <a:spcBef>
                <a:spcPts val="800"/>
              </a:spcBef>
              <a:spcAft>
                <a:spcPts val="0"/>
              </a:spcAft>
              <a:buSzPts val="2400"/>
              <a:buChar char="-"/>
              <a:defRPr/>
            </a:lvl5pPr>
            <a:lvl6pPr marL="2743200" lvl="5" indent="-381000" rtl="0">
              <a:spcBef>
                <a:spcPts val="800"/>
              </a:spcBef>
              <a:spcAft>
                <a:spcPts val="0"/>
              </a:spcAft>
              <a:buSzPts val="2400"/>
              <a:buChar char="-"/>
              <a:defRPr/>
            </a:lvl6pPr>
            <a:lvl7pPr marL="3200400" lvl="6" indent="-381000" rtl="0">
              <a:spcBef>
                <a:spcPts val="800"/>
              </a:spcBef>
              <a:spcAft>
                <a:spcPts val="0"/>
              </a:spcAft>
              <a:buSzPts val="2400"/>
              <a:buChar char="●"/>
              <a:defRPr/>
            </a:lvl7pPr>
            <a:lvl8pPr marL="3657600" lvl="7" indent="-381000" rtl="0">
              <a:spcBef>
                <a:spcPts val="800"/>
              </a:spcBef>
              <a:spcAft>
                <a:spcPts val="0"/>
              </a:spcAft>
              <a:buSzPts val="2400"/>
              <a:buChar char="○"/>
              <a:defRPr/>
            </a:lvl8pPr>
            <a:lvl9pPr marL="4114800" lvl="8" indent="-381000" rtl="0">
              <a:spcBef>
                <a:spcPts val="800"/>
              </a:spcBef>
              <a:spcAft>
                <a:spcPts val="800"/>
              </a:spcAft>
              <a:buSzPts val="2400"/>
              <a:buChar char="■"/>
              <a:defRPr/>
            </a:lvl9pPr>
          </a:lstStyle>
          <a:p>
            <a:endParaRPr/>
          </a:p>
        </p:txBody>
      </p:sp>
      <p:grpSp>
        <p:nvGrpSpPr>
          <p:cNvPr id="71" name="Google Shape;71;p5"/>
          <p:cNvGrpSpPr/>
          <p:nvPr/>
        </p:nvGrpSpPr>
        <p:grpSpPr>
          <a:xfrm>
            <a:off x="7351600" y="2783674"/>
            <a:ext cx="1613838" cy="1779823"/>
            <a:chOff x="7351600" y="2783674"/>
            <a:chExt cx="1613838" cy="1779823"/>
          </a:xfrm>
        </p:grpSpPr>
        <p:grpSp>
          <p:nvGrpSpPr>
            <p:cNvPr id="72" name="Google Shape;72;p5"/>
            <p:cNvGrpSpPr/>
            <p:nvPr/>
          </p:nvGrpSpPr>
          <p:grpSpPr>
            <a:xfrm flipH="1">
              <a:off x="7859537" y="4171128"/>
              <a:ext cx="477532" cy="392369"/>
              <a:chOff x="3019540" y="1549146"/>
              <a:chExt cx="440488" cy="361931"/>
            </a:xfrm>
          </p:grpSpPr>
          <p:sp>
            <p:nvSpPr>
              <p:cNvPr id="73" name="Google Shape;73;p5"/>
              <p:cNvSpPr/>
              <p:nvPr/>
            </p:nvSpPr>
            <p:spPr>
              <a:xfrm flipH="1">
                <a:off x="3338602" y="1549146"/>
                <a:ext cx="121425" cy="361931"/>
              </a:xfrm>
              <a:custGeom>
                <a:avLst/>
                <a:gdLst/>
                <a:ahLst/>
                <a:cxnLst/>
                <a:rect l="l" t="t" r="r" b="b"/>
                <a:pathLst>
                  <a:path w="4857" h="13716" extrusionOk="0">
                    <a:moveTo>
                      <a:pt x="4857" y="0"/>
                    </a:moveTo>
                    <a:lnTo>
                      <a:pt x="1714" y="6858"/>
                    </a:lnTo>
                    <a:lnTo>
                      <a:pt x="4857" y="13716"/>
                    </a:lnTo>
                    <a:lnTo>
                      <a:pt x="0" y="13716"/>
                    </a:lnTo>
                  </a:path>
                </a:pathLst>
              </a:custGeom>
              <a:noFill/>
              <a:ln w="38100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74" name="Google Shape;74;p5"/>
              <p:cNvSpPr/>
              <p:nvPr/>
            </p:nvSpPr>
            <p:spPr>
              <a:xfrm flipH="1">
                <a:off x="3019540" y="1549146"/>
                <a:ext cx="121425" cy="361931"/>
              </a:xfrm>
              <a:custGeom>
                <a:avLst/>
                <a:gdLst/>
                <a:ahLst/>
                <a:cxnLst/>
                <a:rect l="l" t="t" r="r" b="b"/>
                <a:pathLst>
                  <a:path w="4857" h="13716" extrusionOk="0">
                    <a:moveTo>
                      <a:pt x="4857" y="0"/>
                    </a:moveTo>
                    <a:lnTo>
                      <a:pt x="1714" y="6858"/>
                    </a:lnTo>
                    <a:lnTo>
                      <a:pt x="4857" y="13716"/>
                    </a:lnTo>
                    <a:lnTo>
                      <a:pt x="0" y="13716"/>
                    </a:lnTo>
                  </a:path>
                </a:pathLst>
              </a:custGeom>
              <a:noFill/>
              <a:ln w="38100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pic>
          <p:nvPicPr>
            <p:cNvPr id="75" name="Google Shape;75;p5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7351600" y="2783674"/>
              <a:ext cx="1457782" cy="148391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6" name="Google Shape;76;p5"/>
            <p:cNvSpPr/>
            <p:nvPr/>
          </p:nvSpPr>
          <p:spPr>
            <a:xfrm rot="10145659" flipH="1">
              <a:off x="8668242" y="3860439"/>
              <a:ext cx="271074" cy="302024"/>
            </a:xfrm>
            <a:custGeom>
              <a:avLst/>
              <a:gdLst/>
              <a:ahLst/>
              <a:cxnLst/>
              <a:rect l="l" t="t" r="r" b="b"/>
              <a:pathLst>
                <a:path w="10002" h="11144" extrusionOk="0">
                  <a:moveTo>
                    <a:pt x="0" y="11144"/>
                  </a:moveTo>
                  <a:cubicBezTo>
                    <a:pt x="4895" y="10166"/>
                    <a:pt x="10002" y="4991"/>
                    <a:pt x="10002" y="0"/>
                  </a:cubicBez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77" name="Google Shape;77;p5"/>
            <p:cNvSpPr/>
            <p:nvPr/>
          </p:nvSpPr>
          <p:spPr>
            <a:xfrm>
              <a:off x="8068901" y="3595797"/>
              <a:ext cx="145233" cy="145740"/>
            </a:xfrm>
            <a:custGeom>
              <a:avLst/>
              <a:gdLst/>
              <a:ahLst/>
              <a:cxnLst/>
              <a:rect l="l" t="t" r="r" b="b"/>
              <a:pathLst>
                <a:path w="1262894" h="1267301" extrusionOk="0">
                  <a:moveTo>
                    <a:pt x="231059" y="1122190"/>
                  </a:moveTo>
                  <a:cubicBezTo>
                    <a:pt x="514968" y="1352060"/>
                    <a:pt x="900540" y="1299990"/>
                    <a:pt x="1120059" y="1028464"/>
                  </a:cubicBezTo>
                  <a:cubicBezTo>
                    <a:pt x="1339579" y="756938"/>
                    <a:pt x="1304209" y="308501"/>
                    <a:pt x="1026778" y="139464"/>
                  </a:cubicBezTo>
                  <a:cubicBezTo>
                    <a:pt x="749346" y="-29573"/>
                    <a:pt x="340025" y="-94216"/>
                    <a:pt x="137778" y="233190"/>
                  </a:cubicBezTo>
                  <a:cubicBezTo>
                    <a:pt x="-64469" y="560596"/>
                    <a:pt x="-52785" y="892256"/>
                    <a:pt x="231059" y="112219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" name="Google Shape;78;p5"/>
            <p:cNvSpPr/>
            <p:nvPr/>
          </p:nvSpPr>
          <p:spPr>
            <a:xfrm>
              <a:off x="7770305" y="3570998"/>
              <a:ext cx="127108" cy="131978"/>
            </a:xfrm>
            <a:custGeom>
              <a:avLst/>
              <a:gdLst/>
              <a:ahLst/>
              <a:cxnLst/>
              <a:rect l="l" t="t" r="r" b="b"/>
              <a:pathLst>
                <a:path w="248016" h="257519" extrusionOk="0">
                  <a:moveTo>
                    <a:pt x="34797" y="41482"/>
                  </a:moveTo>
                  <a:cubicBezTo>
                    <a:pt x="-15305" y="89424"/>
                    <a:pt x="-9653" y="162830"/>
                    <a:pt x="41147" y="218393"/>
                  </a:cubicBezTo>
                  <a:cubicBezTo>
                    <a:pt x="91947" y="273955"/>
                    <a:pt x="178624" y="269193"/>
                    <a:pt x="218057" y="211408"/>
                  </a:cubicBezTo>
                  <a:cubicBezTo>
                    <a:pt x="257491" y="153623"/>
                    <a:pt x="260603" y="87011"/>
                    <a:pt x="211707" y="34497"/>
                  </a:cubicBezTo>
                  <a:cubicBezTo>
                    <a:pt x="162813" y="-18017"/>
                    <a:pt x="84962" y="-6460"/>
                    <a:pt x="34797" y="4148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_AND_TWO_COLUMNS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Google Shape;80;p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393063" y="885825"/>
            <a:ext cx="3383054" cy="3738574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flipH="1">
            <a:off x="1073097" y="1359055"/>
            <a:ext cx="3603500" cy="3538551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6"/>
          <p:cNvSpPr txBox="1">
            <a:spLocks noGrp="1"/>
          </p:cNvSpPr>
          <p:nvPr>
            <p:ph type="title"/>
          </p:nvPr>
        </p:nvSpPr>
        <p:spPr>
          <a:xfrm>
            <a:off x="1488450" y="243075"/>
            <a:ext cx="6167100" cy="396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6"/>
          <p:cNvSpPr txBox="1">
            <a:spLocks noGrp="1"/>
          </p:cNvSpPr>
          <p:nvPr>
            <p:ph type="body" idx="1"/>
          </p:nvPr>
        </p:nvSpPr>
        <p:spPr>
          <a:xfrm>
            <a:off x="1693075" y="1618400"/>
            <a:ext cx="2509800" cy="2889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55600" rtl="0">
              <a:spcBef>
                <a:spcPts val="0"/>
              </a:spcBef>
              <a:spcAft>
                <a:spcPts val="0"/>
              </a:spcAft>
              <a:buSzPts val="2000"/>
              <a:buChar char="➜"/>
              <a:defRPr sz="2000"/>
            </a:lvl1pPr>
            <a:lvl2pPr marL="914400" lvl="1" indent="-355600" rtl="0">
              <a:spcBef>
                <a:spcPts val="800"/>
              </a:spcBef>
              <a:spcAft>
                <a:spcPts val="0"/>
              </a:spcAft>
              <a:buSzPts val="2000"/>
              <a:buChar char="-"/>
              <a:defRPr sz="2000"/>
            </a:lvl2pPr>
            <a:lvl3pPr marL="1371600" lvl="2" indent="-355600" rtl="0">
              <a:spcBef>
                <a:spcPts val="800"/>
              </a:spcBef>
              <a:spcAft>
                <a:spcPts val="0"/>
              </a:spcAft>
              <a:buSzPts val="2000"/>
              <a:buChar char="-"/>
              <a:defRPr sz="2000"/>
            </a:lvl3pPr>
            <a:lvl4pPr marL="1828800" lvl="3" indent="-355600" rtl="0">
              <a:spcBef>
                <a:spcPts val="800"/>
              </a:spcBef>
              <a:spcAft>
                <a:spcPts val="0"/>
              </a:spcAft>
              <a:buSzPts val="2000"/>
              <a:buChar char="-"/>
              <a:defRPr sz="2000"/>
            </a:lvl4pPr>
            <a:lvl5pPr marL="2286000" lvl="4" indent="-355600" rtl="0">
              <a:spcBef>
                <a:spcPts val="800"/>
              </a:spcBef>
              <a:spcAft>
                <a:spcPts val="0"/>
              </a:spcAft>
              <a:buSzPts val="2000"/>
              <a:buChar char="-"/>
              <a:defRPr sz="2000"/>
            </a:lvl5pPr>
            <a:lvl6pPr marL="2743200" lvl="5" indent="-355600" rtl="0">
              <a:spcBef>
                <a:spcPts val="800"/>
              </a:spcBef>
              <a:spcAft>
                <a:spcPts val="0"/>
              </a:spcAft>
              <a:buSzPts val="2000"/>
              <a:buChar char="-"/>
              <a:defRPr sz="2000"/>
            </a:lvl6pPr>
            <a:lvl7pPr marL="3200400" lvl="6" indent="-355600" rtl="0">
              <a:spcBef>
                <a:spcPts val="800"/>
              </a:spcBef>
              <a:spcAft>
                <a:spcPts val="0"/>
              </a:spcAft>
              <a:buSzPts val="2000"/>
              <a:buChar char="●"/>
              <a:defRPr sz="2000"/>
            </a:lvl7pPr>
            <a:lvl8pPr marL="3657600" lvl="7" indent="-355600" rtl="0">
              <a:spcBef>
                <a:spcPts val="800"/>
              </a:spcBef>
              <a:spcAft>
                <a:spcPts val="0"/>
              </a:spcAft>
              <a:buSzPts val="2000"/>
              <a:buChar char="○"/>
              <a:defRPr sz="2000"/>
            </a:lvl8pPr>
            <a:lvl9pPr marL="4114800" lvl="8" indent="-355600" rtl="0">
              <a:spcBef>
                <a:spcPts val="800"/>
              </a:spcBef>
              <a:spcAft>
                <a:spcPts val="800"/>
              </a:spcAft>
              <a:buSzPts val="2000"/>
              <a:buChar char="■"/>
              <a:defRPr sz="2000"/>
            </a:lvl9pPr>
          </a:lstStyle>
          <a:p>
            <a:endParaRPr/>
          </a:p>
        </p:txBody>
      </p:sp>
      <p:sp>
        <p:nvSpPr>
          <p:cNvPr id="84" name="Google Shape;84;p6"/>
          <p:cNvSpPr txBox="1">
            <a:spLocks noGrp="1"/>
          </p:cNvSpPr>
          <p:nvPr>
            <p:ph type="body" idx="2"/>
          </p:nvPr>
        </p:nvSpPr>
        <p:spPr>
          <a:xfrm>
            <a:off x="4939924" y="1313600"/>
            <a:ext cx="2509800" cy="2889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55600" rtl="0">
              <a:spcBef>
                <a:spcPts val="0"/>
              </a:spcBef>
              <a:spcAft>
                <a:spcPts val="0"/>
              </a:spcAft>
              <a:buSzPts val="2000"/>
              <a:buChar char="➜"/>
              <a:defRPr sz="2000"/>
            </a:lvl1pPr>
            <a:lvl2pPr marL="914400" lvl="1" indent="-355600" rtl="0">
              <a:spcBef>
                <a:spcPts val="800"/>
              </a:spcBef>
              <a:spcAft>
                <a:spcPts val="0"/>
              </a:spcAft>
              <a:buSzPts val="2000"/>
              <a:buChar char="-"/>
              <a:defRPr sz="2000"/>
            </a:lvl2pPr>
            <a:lvl3pPr marL="1371600" lvl="2" indent="-355600" rtl="0">
              <a:spcBef>
                <a:spcPts val="800"/>
              </a:spcBef>
              <a:spcAft>
                <a:spcPts val="0"/>
              </a:spcAft>
              <a:buSzPts val="2000"/>
              <a:buChar char="-"/>
              <a:defRPr sz="2000"/>
            </a:lvl3pPr>
            <a:lvl4pPr marL="1828800" lvl="3" indent="-355600" rtl="0">
              <a:spcBef>
                <a:spcPts val="800"/>
              </a:spcBef>
              <a:spcAft>
                <a:spcPts val="0"/>
              </a:spcAft>
              <a:buSzPts val="2000"/>
              <a:buChar char="-"/>
              <a:defRPr sz="2000"/>
            </a:lvl4pPr>
            <a:lvl5pPr marL="2286000" lvl="4" indent="-355600" rtl="0">
              <a:spcBef>
                <a:spcPts val="800"/>
              </a:spcBef>
              <a:spcAft>
                <a:spcPts val="0"/>
              </a:spcAft>
              <a:buSzPts val="2000"/>
              <a:buChar char="-"/>
              <a:defRPr sz="2000"/>
            </a:lvl5pPr>
            <a:lvl6pPr marL="2743200" lvl="5" indent="-355600" rtl="0">
              <a:spcBef>
                <a:spcPts val="800"/>
              </a:spcBef>
              <a:spcAft>
                <a:spcPts val="0"/>
              </a:spcAft>
              <a:buSzPts val="2000"/>
              <a:buChar char="-"/>
              <a:defRPr sz="2000"/>
            </a:lvl6pPr>
            <a:lvl7pPr marL="3200400" lvl="6" indent="-355600" rtl="0">
              <a:spcBef>
                <a:spcPts val="800"/>
              </a:spcBef>
              <a:spcAft>
                <a:spcPts val="0"/>
              </a:spcAft>
              <a:buSzPts val="2000"/>
              <a:buChar char="●"/>
              <a:defRPr sz="2000"/>
            </a:lvl7pPr>
            <a:lvl8pPr marL="3657600" lvl="7" indent="-355600" rtl="0">
              <a:spcBef>
                <a:spcPts val="800"/>
              </a:spcBef>
              <a:spcAft>
                <a:spcPts val="0"/>
              </a:spcAft>
              <a:buSzPts val="2000"/>
              <a:buChar char="○"/>
              <a:defRPr sz="2000"/>
            </a:lvl8pPr>
            <a:lvl9pPr marL="4114800" lvl="8" indent="-355600" rtl="0">
              <a:spcBef>
                <a:spcPts val="800"/>
              </a:spcBef>
              <a:spcAft>
                <a:spcPts val="800"/>
              </a:spcAft>
              <a:buSzPts val="2000"/>
              <a:buChar char="■"/>
              <a:defRPr sz="2000"/>
            </a:lvl9pPr>
          </a:lstStyle>
          <a:p>
            <a:endParaRPr/>
          </a:p>
        </p:txBody>
      </p:sp>
      <p:grpSp>
        <p:nvGrpSpPr>
          <p:cNvPr id="86" name="Google Shape;86;p6"/>
          <p:cNvGrpSpPr/>
          <p:nvPr/>
        </p:nvGrpSpPr>
        <p:grpSpPr>
          <a:xfrm flipH="1">
            <a:off x="-105007" y="3337932"/>
            <a:ext cx="1405982" cy="1179577"/>
            <a:chOff x="7863411" y="2967400"/>
            <a:chExt cx="1420590" cy="1275975"/>
          </a:xfrm>
        </p:grpSpPr>
        <p:grpSp>
          <p:nvGrpSpPr>
            <p:cNvPr id="87" name="Google Shape;87;p6"/>
            <p:cNvGrpSpPr/>
            <p:nvPr/>
          </p:nvGrpSpPr>
          <p:grpSpPr>
            <a:xfrm>
              <a:off x="8277250" y="3881444"/>
              <a:ext cx="440488" cy="361931"/>
              <a:chOff x="8277250" y="3881444"/>
              <a:chExt cx="440488" cy="361931"/>
            </a:xfrm>
          </p:grpSpPr>
          <p:sp>
            <p:nvSpPr>
              <p:cNvPr id="88" name="Google Shape;88;p6"/>
              <p:cNvSpPr/>
              <p:nvPr/>
            </p:nvSpPr>
            <p:spPr>
              <a:xfrm>
                <a:off x="8277250" y="3881444"/>
                <a:ext cx="121425" cy="361931"/>
              </a:xfrm>
              <a:custGeom>
                <a:avLst/>
                <a:gdLst/>
                <a:ahLst/>
                <a:cxnLst/>
                <a:rect l="l" t="t" r="r" b="b"/>
                <a:pathLst>
                  <a:path w="4857" h="13716" extrusionOk="0">
                    <a:moveTo>
                      <a:pt x="4857" y="0"/>
                    </a:moveTo>
                    <a:lnTo>
                      <a:pt x="1714" y="6858"/>
                    </a:lnTo>
                    <a:lnTo>
                      <a:pt x="4857" y="13716"/>
                    </a:lnTo>
                    <a:lnTo>
                      <a:pt x="0" y="13716"/>
                    </a:lnTo>
                  </a:path>
                </a:pathLst>
              </a:custGeom>
              <a:noFill/>
              <a:ln w="38100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89" name="Google Shape;89;p6"/>
              <p:cNvSpPr/>
              <p:nvPr/>
            </p:nvSpPr>
            <p:spPr>
              <a:xfrm>
                <a:off x="8596313" y="3881444"/>
                <a:ext cx="121425" cy="361931"/>
              </a:xfrm>
              <a:custGeom>
                <a:avLst/>
                <a:gdLst/>
                <a:ahLst/>
                <a:cxnLst/>
                <a:rect l="l" t="t" r="r" b="b"/>
                <a:pathLst>
                  <a:path w="4857" h="13716" extrusionOk="0">
                    <a:moveTo>
                      <a:pt x="4857" y="0"/>
                    </a:moveTo>
                    <a:lnTo>
                      <a:pt x="1714" y="6858"/>
                    </a:lnTo>
                    <a:lnTo>
                      <a:pt x="4857" y="13716"/>
                    </a:lnTo>
                    <a:lnTo>
                      <a:pt x="0" y="13716"/>
                    </a:lnTo>
                  </a:path>
                </a:pathLst>
              </a:custGeom>
              <a:noFill/>
              <a:ln w="38100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pic>
          <p:nvPicPr>
            <p:cNvPr id="90" name="Google Shape;90;p6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7863411" y="2967400"/>
              <a:ext cx="1420590" cy="98242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1" name="Google Shape;91;p6"/>
            <p:cNvSpPr/>
            <p:nvPr/>
          </p:nvSpPr>
          <p:spPr>
            <a:xfrm>
              <a:off x="8535376" y="3335872"/>
              <a:ext cx="145233" cy="145740"/>
            </a:xfrm>
            <a:custGeom>
              <a:avLst/>
              <a:gdLst/>
              <a:ahLst/>
              <a:cxnLst/>
              <a:rect l="l" t="t" r="r" b="b"/>
              <a:pathLst>
                <a:path w="1262894" h="1267301" extrusionOk="0">
                  <a:moveTo>
                    <a:pt x="231059" y="1122190"/>
                  </a:moveTo>
                  <a:cubicBezTo>
                    <a:pt x="514968" y="1352060"/>
                    <a:pt x="900540" y="1299990"/>
                    <a:pt x="1120059" y="1028464"/>
                  </a:cubicBezTo>
                  <a:cubicBezTo>
                    <a:pt x="1339579" y="756938"/>
                    <a:pt x="1304209" y="308501"/>
                    <a:pt x="1026778" y="139464"/>
                  </a:cubicBezTo>
                  <a:cubicBezTo>
                    <a:pt x="749346" y="-29573"/>
                    <a:pt x="340025" y="-94216"/>
                    <a:pt x="137778" y="233190"/>
                  </a:cubicBezTo>
                  <a:cubicBezTo>
                    <a:pt x="-64469" y="560596"/>
                    <a:pt x="-52785" y="892256"/>
                    <a:pt x="231059" y="112219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" name="Google Shape;92;p6"/>
            <p:cNvSpPr/>
            <p:nvPr/>
          </p:nvSpPr>
          <p:spPr>
            <a:xfrm>
              <a:off x="8236780" y="3311073"/>
              <a:ext cx="127108" cy="131978"/>
            </a:xfrm>
            <a:custGeom>
              <a:avLst/>
              <a:gdLst/>
              <a:ahLst/>
              <a:cxnLst/>
              <a:rect l="l" t="t" r="r" b="b"/>
              <a:pathLst>
                <a:path w="248016" h="257519" extrusionOk="0">
                  <a:moveTo>
                    <a:pt x="34797" y="41482"/>
                  </a:moveTo>
                  <a:cubicBezTo>
                    <a:pt x="-15305" y="89424"/>
                    <a:pt x="-9653" y="162830"/>
                    <a:pt x="41147" y="218393"/>
                  </a:cubicBezTo>
                  <a:cubicBezTo>
                    <a:pt x="91947" y="273955"/>
                    <a:pt x="178624" y="269193"/>
                    <a:pt x="218057" y="211408"/>
                  </a:cubicBezTo>
                  <a:cubicBezTo>
                    <a:pt x="257491" y="153623"/>
                    <a:pt x="260603" y="87011"/>
                    <a:pt x="211707" y="34497"/>
                  </a:cubicBezTo>
                  <a:cubicBezTo>
                    <a:pt x="162813" y="-18017"/>
                    <a:pt x="84962" y="-6460"/>
                    <a:pt x="34797" y="4148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2" name="Google Shape;121;p8">
            <a:extLst>
              <a:ext uri="{FF2B5EF4-FFF2-40B4-BE49-F238E27FC236}">
                <a16:creationId xmlns:a16="http://schemas.microsoft.com/office/drawing/2014/main" id="{8B100BE6-7B18-4A03-AC5B-2504CE094B9C}"/>
              </a:ext>
            </a:extLst>
          </p:cNvPr>
          <p:cNvGrpSpPr/>
          <p:nvPr userDrawn="1"/>
        </p:nvGrpSpPr>
        <p:grpSpPr>
          <a:xfrm>
            <a:off x="7731512" y="3196684"/>
            <a:ext cx="1412488" cy="1403614"/>
            <a:chOff x="7445525" y="3242253"/>
            <a:chExt cx="1588153" cy="1365478"/>
          </a:xfrm>
        </p:grpSpPr>
        <p:sp>
          <p:nvSpPr>
            <p:cNvPr id="33" name="Google Shape;122;p8">
              <a:extLst>
                <a:ext uri="{FF2B5EF4-FFF2-40B4-BE49-F238E27FC236}">
                  <a16:creationId xmlns:a16="http://schemas.microsoft.com/office/drawing/2014/main" id="{30E9AC04-1F15-4D30-A361-D6150291036B}"/>
                </a:ext>
              </a:extLst>
            </p:cNvPr>
            <p:cNvSpPr/>
            <p:nvPr/>
          </p:nvSpPr>
          <p:spPr>
            <a:xfrm rot="-5872103">
              <a:off x="8672932" y="4104027"/>
              <a:ext cx="250054" cy="278604"/>
            </a:xfrm>
            <a:custGeom>
              <a:avLst/>
              <a:gdLst/>
              <a:ahLst/>
              <a:cxnLst/>
              <a:rect l="l" t="t" r="r" b="b"/>
              <a:pathLst>
                <a:path w="10002" h="11144" extrusionOk="0">
                  <a:moveTo>
                    <a:pt x="0" y="11144"/>
                  </a:moveTo>
                  <a:cubicBezTo>
                    <a:pt x="4895" y="10166"/>
                    <a:pt x="10002" y="4991"/>
                    <a:pt x="10002" y="0"/>
                  </a:cubicBez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grpSp>
          <p:nvGrpSpPr>
            <p:cNvPr id="34" name="Google Shape;123;p8">
              <a:extLst>
                <a:ext uri="{FF2B5EF4-FFF2-40B4-BE49-F238E27FC236}">
                  <a16:creationId xmlns:a16="http://schemas.microsoft.com/office/drawing/2014/main" id="{7CA0B9CA-D75D-402A-8172-8BD119EBC37A}"/>
                </a:ext>
              </a:extLst>
            </p:cNvPr>
            <p:cNvGrpSpPr/>
            <p:nvPr/>
          </p:nvGrpSpPr>
          <p:grpSpPr>
            <a:xfrm>
              <a:off x="7865288" y="4245800"/>
              <a:ext cx="440488" cy="361931"/>
              <a:chOff x="7865288" y="4245800"/>
              <a:chExt cx="440488" cy="361931"/>
            </a:xfrm>
          </p:grpSpPr>
          <p:sp>
            <p:nvSpPr>
              <p:cNvPr id="40" name="Google Shape;124;p8">
                <a:extLst>
                  <a:ext uri="{FF2B5EF4-FFF2-40B4-BE49-F238E27FC236}">
                    <a16:creationId xmlns:a16="http://schemas.microsoft.com/office/drawing/2014/main" id="{48487857-FF42-4CCE-B9CB-9575EF987DDD}"/>
                  </a:ext>
                </a:extLst>
              </p:cNvPr>
              <p:cNvSpPr/>
              <p:nvPr/>
            </p:nvSpPr>
            <p:spPr>
              <a:xfrm>
                <a:off x="7865288" y="4245800"/>
                <a:ext cx="121425" cy="361931"/>
              </a:xfrm>
              <a:custGeom>
                <a:avLst/>
                <a:gdLst/>
                <a:ahLst/>
                <a:cxnLst/>
                <a:rect l="l" t="t" r="r" b="b"/>
                <a:pathLst>
                  <a:path w="4857" h="13716" extrusionOk="0">
                    <a:moveTo>
                      <a:pt x="4857" y="0"/>
                    </a:moveTo>
                    <a:lnTo>
                      <a:pt x="1714" y="6858"/>
                    </a:lnTo>
                    <a:lnTo>
                      <a:pt x="4857" y="13716"/>
                    </a:lnTo>
                    <a:lnTo>
                      <a:pt x="0" y="13716"/>
                    </a:lnTo>
                  </a:path>
                </a:pathLst>
              </a:custGeom>
              <a:noFill/>
              <a:ln w="38100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41" name="Google Shape;125;p8">
                <a:extLst>
                  <a:ext uri="{FF2B5EF4-FFF2-40B4-BE49-F238E27FC236}">
                    <a16:creationId xmlns:a16="http://schemas.microsoft.com/office/drawing/2014/main" id="{ECF863C8-7F1B-41A3-9D3E-32108E4C0A1A}"/>
                  </a:ext>
                </a:extLst>
              </p:cNvPr>
              <p:cNvSpPr/>
              <p:nvPr/>
            </p:nvSpPr>
            <p:spPr>
              <a:xfrm>
                <a:off x="8184350" y="4245800"/>
                <a:ext cx="121425" cy="361931"/>
              </a:xfrm>
              <a:custGeom>
                <a:avLst/>
                <a:gdLst/>
                <a:ahLst/>
                <a:cxnLst/>
                <a:rect l="l" t="t" r="r" b="b"/>
                <a:pathLst>
                  <a:path w="4857" h="13716" extrusionOk="0">
                    <a:moveTo>
                      <a:pt x="4857" y="0"/>
                    </a:moveTo>
                    <a:lnTo>
                      <a:pt x="1714" y="6858"/>
                    </a:lnTo>
                    <a:lnTo>
                      <a:pt x="4857" y="13716"/>
                    </a:lnTo>
                    <a:lnTo>
                      <a:pt x="0" y="13716"/>
                    </a:lnTo>
                  </a:path>
                </a:pathLst>
              </a:custGeom>
              <a:noFill/>
              <a:ln w="38100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pic>
          <p:nvPicPr>
            <p:cNvPr id="35" name="Google Shape;126;p8">
              <a:extLst>
                <a:ext uri="{FF2B5EF4-FFF2-40B4-BE49-F238E27FC236}">
                  <a16:creationId xmlns:a16="http://schemas.microsoft.com/office/drawing/2014/main" id="{A1AF3976-C5DC-48E0-9473-B4C3FC2B0E26}"/>
                </a:ext>
              </a:extLst>
            </p:cNvPr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7445525" y="3242253"/>
              <a:ext cx="1588153" cy="109831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6" name="Google Shape;127;p8">
              <a:extLst>
                <a:ext uri="{FF2B5EF4-FFF2-40B4-BE49-F238E27FC236}">
                  <a16:creationId xmlns:a16="http://schemas.microsoft.com/office/drawing/2014/main" id="{D0288DAE-2F75-42C5-92FF-0B718909B7CC}"/>
                </a:ext>
              </a:extLst>
            </p:cNvPr>
            <p:cNvSpPr/>
            <p:nvPr/>
          </p:nvSpPr>
          <p:spPr>
            <a:xfrm>
              <a:off x="8118901" y="3800197"/>
              <a:ext cx="145233" cy="145740"/>
            </a:xfrm>
            <a:custGeom>
              <a:avLst/>
              <a:gdLst/>
              <a:ahLst/>
              <a:cxnLst/>
              <a:rect l="l" t="t" r="r" b="b"/>
              <a:pathLst>
                <a:path w="1262894" h="1267301" extrusionOk="0">
                  <a:moveTo>
                    <a:pt x="231059" y="1122190"/>
                  </a:moveTo>
                  <a:cubicBezTo>
                    <a:pt x="514968" y="1352060"/>
                    <a:pt x="900540" y="1299990"/>
                    <a:pt x="1120059" y="1028464"/>
                  </a:cubicBezTo>
                  <a:cubicBezTo>
                    <a:pt x="1339579" y="756938"/>
                    <a:pt x="1304209" y="308501"/>
                    <a:pt x="1026778" y="139464"/>
                  </a:cubicBezTo>
                  <a:cubicBezTo>
                    <a:pt x="749346" y="-29573"/>
                    <a:pt x="340025" y="-94216"/>
                    <a:pt x="137778" y="233190"/>
                  </a:cubicBezTo>
                  <a:cubicBezTo>
                    <a:pt x="-64469" y="560596"/>
                    <a:pt x="-52785" y="892256"/>
                    <a:pt x="231059" y="112219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" name="Google Shape;128;p8">
              <a:extLst>
                <a:ext uri="{FF2B5EF4-FFF2-40B4-BE49-F238E27FC236}">
                  <a16:creationId xmlns:a16="http://schemas.microsoft.com/office/drawing/2014/main" id="{5379BB79-D035-4442-8141-9DD8AA0584D8}"/>
                </a:ext>
              </a:extLst>
            </p:cNvPr>
            <p:cNvSpPr/>
            <p:nvPr/>
          </p:nvSpPr>
          <p:spPr>
            <a:xfrm>
              <a:off x="7820305" y="3775398"/>
              <a:ext cx="127108" cy="131978"/>
            </a:xfrm>
            <a:custGeom>
              <a:avLst/>
              <a:gdLst/>
              <a:ahLst/>
              <a:cxnLst/>
              <a:rect l="l" t="t" r="r" b="b"/>
              <a:pathLst>
                <a:path w="248016" h="257519" extrusionOk="0">
                  <a:moveTo>
                    <a:pt x="34797" y="41482"/>
                  </a:moveTo>
                  <a:cubicBezTo>
                    <a:pt x="-15305" y="89424"/>
                    <a:pt x="-9653" y="162830"/>
                    <a:pt x="41147" y="218393"/>
                  </a:cubicBezTo>
                  <a:cubicBezTo>
                    <a:pt x="91947" y="273955"/>
                    <a:pt x="178624" y="269193"/>
                    <a:pt x="218057" y="211408"/>
                  </a:cubicBezTo>
                  <a:cubicBezTo>
                    <a:pt x="257491" y="153623"/>
                    <a:pt x="260603" y="87011"/>
                    <a:pt x="211707" y="34497"/>
                  </a:cubicBezTo>
                  <a:cubicBezTo>
                    <a:pt x="162813" y="-18017"/>
                    <a:pt x="84962" y="-6460"/>
                    <a:pt x="34797" y="4148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" name="Google Shape;129;p8">
              <a:extLst>
                <a:ext uri="{FF2B5EF4-FFF2-40B4-BE49-F238E27FC236}">
                  <a16:creationId xmlns:a16="http://schemas.microsoft.com/office/drawing/2014/main" id="{363E6362-A0D4-49C8-AC8A-50E0A76E8B3B}"/>
                </a:ext>
              </a:extLst>
            </p:cNvPr>
            <p:cNvSpPr/>
            <p:nvPr/>
          </p:nvSpPr>
          <p:spPr>
            <a:xfrm rot="-1604051">
              <a:off x="8055619" y="3998073"/>
              <a:ext cx="123815" cy="80218"/>
            </a:xfrm>
            <a:custGeom>
              <a:avLst/>
              <a:gdLst/>
              <a:ahLst/>
              <a:cxnLst/>
              <a:rect l="l" t="t" r="r" b="b"/>
              <a:pathLst>
                <a:path w="25146" h="16288" extrusionOk="0">
                  <a:moveTo>
                    <a:pt x="0" y="0"/>
                  </a:moveTo>
                  <a:cubicBezTo>
                    <a:pt x="9272" y="3711"/>
                    <a:pt x="18751" y="8617"/>
                    <a:pt x="25146" y="16288"/>
                  </a:cubicBezTo>
                </a:path>
              </a:pathLst>
            </a:custGeom>
            <a:noFill/>
            <a:ln w="38100" cap="rnd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9" name="Google Shape;130;p8">
              <a:extLst>
                <a:ext uri="{FF2B5EF4-FFF2-40B4-BE49-F238E27FC236}">
                  <a16:creationId xmlns:a16="http://schemas.microsoft.com/office/drawing/2014/main" id="{5EA3120C-8340-4387-9CCB-F6EFF3BFCF72}"/>
                </a:ext>
              </a:extLst>
            </p:cNvPr>
            <p:cNvSpPr/>
            <p:nvPr/>
          </p:nvSpPr>
          <p:spPr>
            <a:xfrm>
              <a:off x="7606243" y="4075800"/>
              <a:ext cx="383500" cy="87900"/>
            </a:xfrm>
            <a:custGeom>
              <a:avLst/>
              <a:gdLst/>
              <a:ahLst/>
              <a:cxnLst/>
              <a:rect l="l" t="t" r="r" b="b"/>
              <a:pathLst>
                <a:path w="15340" h="3516" extrusionOk="0">
                  <a:moveTo>
                    <a:pt x="142" y="0"/>
                  </a:moveTo>
                  <a:cubicBezTo>
                    <a:pt x="-1459" y="4812"/>
                    <a:pt x="11754" y="4305"/>
                    <a:pt x="15340" y="719"/>
                  </a:cubicBez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_AND_TWO_COLUMNS_1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Google Shape;102;p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51795" y="152400"/>
            <a:ext cx="7293742" cy="4838700"/>
          </a:xfrm>
          <a:prstGeom prst="rect">
            <a:avLst/>
          </a:prstGeom>
          <a:noFill/>
          <a:ln>
            <a:noFill/>
          </a:ln>
        </p:spPr>
      </p:pic>
      <p:sp>
        <p:nvSpPr>
          <p:cNvPr id="103" name="Google Shape;103;p7"/>
          <p:cNvSpPr txBox="1">
            <a:spLocks noGrp="1"/>
          </p:cNvSpPr>
          <p:nvPr>
            <p:ph type="title"/>
          </p:nvPr>
        </p:nvSpPr>
        <p:spPr>
          <a:xfrm>
            <a:off x="548125" y="593125"/>
            <a:ext cx="6167100" cy="396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7"/>
          <p:cNvSpPr txBox="1">
            <a:spLocks noGrp="1"/>
          </p:cNvSpPr>
          <p:nvPr>
            <p:ph type="body" idx="1"/>
          </p:nvPr>
        </p:nvSpPr>
        <p:spPr>
          <a:xfrm>
            <a:off x="548125" y="1271600"/>
            <a:ext cx="1921200" cy="33075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➜"/>
              <a:defRPr sz="1800"/>
            </a:lvl1pPr>
            <a:lvl2pPr marL="914400" lvl="1" indent="-342900" rtl="0">
              <a:spcBef>
                <a:spcPts val="800"/>
              </a:spcBef>
              <a:spcAft>
                <a:spcPts val="0"/>
              </a:spcAft>
              <a:buSzPts val="1800"/>
              <a:buChar char="-"/>
              <a:defRPr sz="1800"/>
            </a:lvl2pPr>
            <a:lvl3pPr marL="1371600" lvl="2" indent="-342900" rtl="0">
              <a:spcBef>
                <a:spcPts val="800"/>
              </a:spcBef>
              <a:spcAft>
                <a:spcPts val="0"/>
              </a:spcAft>
              <a:buSzPts val="1800"/>
              <a:buChar char="-"/>
              <a:defRPr sz="1800"/>
            </a:lvl3pPr>
            <a:lvl4pPr marL="1828800" lvl="3" indent="-342900" rtl="0">
              <a:spcBef>
                <a:spcPts val="800"/>
              </a:spcBef>
              <a:spcAft>
                <a:spcPts val="0"/>
              </a:spcAft>
              <a:buSzPts val="1800"/>
              <a:buChar char="-"/>
              <a:defRPr sz="1800"/>
            </a:lvl4pPr>
            <a:lvl5pPr marL="2286000" lvl="4" indent="-342900" rtl="0">
              <a:spcBef>
                <a:spcPts val="800"/>
              </a:spcBef>
              <a:spcAft>
                <a:spcPts val="0"/>
              </a:spcAft>
              <a:buSzPts val="1800"/>
              <a:buChar char="-"/>
              <a:defRPr sz="1800"/>
            </a:lvl5pPr>
            <a:lvl6pPr marL="2743200" lvl="5" indent="-342900" rtl="0">
              <a:spcBef>
                <a:spcPts val="800"/>
              </a:spcBef>
              <a:spcAft>
                <a:spcPts val="0"/>
              </a:spcAft>
              <a:buSzPts val="1800"/>
              <a:buChar char="-"/>
              <a:defRPr sz="1800"/>
            </a:lvl6pPr>
            <a:lvl7pPr marL="3200400" lvl="6" indent="-342900" rtl="0">
              <a:spcBef>
                <a:spcPts val="800"/>
              </a:spcBef>
              <a:spcAft>
                <a:spcPts val="0"/>
              </a:spcAft>
              <a:buSzPts val="1800"/>
              <a:buChar char="●"/>
              <a:defRPr sz="1800"/>
            </a:lvl7pPr>
            <a:lvl8pPr marL="3657600" lvl="7" indent="-342900" rtl="0">
              <a:spcBef>
                <a:spcPts val="800"/>
              </a:spcBef>
              <a:spcAft>
                <a:spcPts val="0"/>
              </a:spcAft>
              <a:buSzPts val="1800"/>
              <a:buChar char="○"/>
              <a:defRPr sz="1800"/>
            </a:lvl8pPr>
            <a:lvl9pPr marL="4114800" lvl="8" indent="-342900" rtl="0">
              <a:spcBef>
                <a:spcPts val="800"/>
              </a:spcBef>
              <a:spcAft>
                <a:spcPts val="800"/>
              </a:spcAft>
              <a:buSzPts val="1800"/>
              <a:buChar char="■"/>
              <a:defRPr sz="1800"/>
            </a:lvl9pPr>
          </a:lstStyle>
          <a:p>
            <a:endParaRPr/>
          </a:p>
        </p:txBody>
      </p:sp>
      <p:sp>
        <p:nvSpPr>
          <p:cNvPr id="105" name="Google Shape;105;p7"/>
          <p:cNvSpPr txBox="1">
            <a:spLocks noGrp="1"/>
          </p:cNvSpPr>
          <p:nvPr>
            <p:ph type="body" idx="2"/>
          </p:nvPr>
        </p:nvSpPr>
        <p:spPr>
          <a:xfrm>
            <a:off x="2671075" y="1271600"/>
            <a:ext cx="1921200" cy="33075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➜"/>
              <a:defRPr sz="1800"/>
            </a:lvl1pPr>
            <a:lvl2pPr marL="914400" lvl="1" indent="-342900" rtl="0">
              <a:spcBef>
                <a:spcPts val="800"/>
              </a:spcBef>
              <a:spcAft>
                <a:spcPts val="0"/>
              </a:spcAft>
              <a:buSzPts val="1800"/>
              <a:buChar char="-"/>
              <a:defRPr sz="1800"/>
            </a:lvl2pPr>
            <a:lvl3pPr marL="1371600" lvl="2" indent="-342900" rtl="0">
              <a:spcBef>
                <a:spcPts val="800"/>
              </a:spcBef>
              <a:spcAft>
                <a:spcPts val="0"/>
              </a:spcAft>
              <a:buSzPts val="1800"/>
              <a:buChar char="-"/>
              <a:defRPr sz="1800"/>
            </a:lvl3pPr>
            <a:lvl4pPr marL="1828800" lvl="3" indent="-342900" rtl="0">
              <a:spcBef>
                <a:spcPts val="800"/>
              </a:spcBef>
              <a:spcAft>
                <a:spcPts val="0"/>
              </a:spcAft>
              <a:buSzPts val="1800"/>
              <a:buChar char="-"/>
              <a:defRPr sz="1800"/>
            </a:lvl4pPr>
            <a:lvl5pPr marL="2286000" lvl="4" indent="-342900" rtl="0">
              <a:spcBef>
                <a:spcPts val="800"/>
              </a:spcBef>
              <a:spcAft>
                <a:spcPts val="0"/>
              </a:spcAft>
              <a:buSzPts val="1800"/>
              <a:buChar char="-"/>
              <a:defRPr sz="1800"/>
            </a:lvl5pPr>
            <a:lvl6pPr marL="2743200" lvl="5" indent="-342900" rtl="0">
              <a:spcBef>
                <a:spcPts val="800"/>
              </a:spcBef>
              <a:spcAft>
                <a:spcPts val="0"/>
              </a:spcAft>
              <a:buSzPts val="1800"/>
              <a:buChar char="-"/>
              <a:defRPr sz="1800"/>
            </a:lvl6pPr>
            <a:lvl7pPr marL="3200400" lvl="6" indent="-342900" rtl="0">
              <a:spcBef>
                <a:spcPts val="800"/>
              </a:spcBef>
              <a:spcAft>
                <a:spcPts val="0"/>
              </a:spcAft>
              <a:buSzPts val="1800"/>
              <a:buChar char="●"/>
              <a:defRPr sz="1800"/>
            </a:lvl7pPr>
            <a:lvl8pPr marL="3657600" lvl="7" indent="-342900" rtl="0">
              <a:spcBef>
                <a:spcPts val="800"/>
              </a:spcBef>
              <a:spcAft>
                <a:spcPts val="0"/>
              </a:spcAft>
              <a:buSzPts val="1800"/>
              <a:buChar char="○"/>
              <a:defRPr sz="1800"/>
            </a:lvl8pPr>
            <a:lvl9pPr marL="4114800" lvl="8" indent="-342900" rtl="0">
              <a:spcBef>
                <a:spcPts val="800"/>
              </a:spcBef>
              <a:spcAft>
                <a:spcPts val="800"/>
              </a:spcAft>
              <a:buSzPts val="1800"/>
              <a:buChar char="■"/>
              <a:defRPr sz="1800"/>
            </a:lvl9pPr>
          </a:lstStyle>
          <a:p>
            <a:endParaRPr/>
          </a:p>
        </p:txBody>
      </p:sp>
      <p:sp>
        <p:nvSpPr>
          <p:cNvPr id="107" name="Google Shape;107;p7"/>
          <p:cNvSpPr txBox="1">
            <a:spLocks noGrp="1"/>
          </p:cNvSpPr>
          <p:nvPr>
            <p:ph type="body" idx="3"/>
          </p:nvPr>
        </p:nvSpPr>
        <p:spPr>
          <a:xfrm>
            <a:off x="4794026" y="1271600"/>
            <a:ext cx="1921200" cy="33075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➜"/>
              <a:defRPr sz="1800"/>
            </a:lvl1pPr>
            <a:lvl2pPr marL="914400" lvl="1" indent="-342900" rtl="0">
              <a:spcBef>
                <a:spcPts val="800"/>
              </a:spcBef>
              <a:spcAft>
                <a:spcPts val="0"/>
              </a:spcAft>
              <a:buSzPts val="1800"/>
              <a:buChar char="-"/>
              <a:defRPr sz="1800"/>
            </a:lvl2pPr>
            <a:lvl3pPr marL="1371600" lvl="2" indent="-342900" rtl="0">
              <a:spcBef>
                <a:spcPts val="800"/>
              </a:spcBef>
              <a:spcAft>
                <a:spcPts val="0"/>
              </a:spcAft>
              <a:buSzPts val="1800"/>
              <a:buChar char="-"/>
              <a:defRPr sz="1800"/>
            </a:lvl3pPr>
            <a:lvl4pPr marL="1828800" lvl="3" indent="-342900" rtl="0">
              <a:spcBef>
                <a:spcPts val="800"/>
              </a:spcBef>
              <a:spcAft>
                <a:spcPts val="0"/>
              </a:spcAft>
              <a:buSzPts val="1800"/>
              <a:buChar char="-"/>
              <a:defRPr sz="1800"/>
            </a:lvl4pPr>
            <a:lvl5pPr marL="2286000" lvl="4" indent="-342900" rtl="0">
              <a:spcBef>
                <a:spcPts val="800"/>
              </a:spcBef>
              <a:spcAft>
                <a:spcPts val="0"/>
              </a:spcAft>
              <a:buSzPts val="1800"/>
              <a:buChar char="-"/>
              <a:defRPr sz="1800"/>
            </a:lvl5pPr>
            <a:lvl6pPr marL="2743200" lvl="5" indent="-342900" rtl="0">
              <a:spcBef>
                <a:spcPts val="800"/>
              </a:spcBef>
              <a:spcAft>
                <a:spcPts val="0"/>
              </a:spcAft>
              <a:buSzPts val="1800"/>
              <a:buChar char="-"/>
              <a:defRPr sz="1800"/>
            </a:lvl6pPr>
            <a:lvl7pPr marL="3200400" lvl="6" indent="-342900" rtl="0">
              <a:spcBef>
                <a:spcPts val="800"/>
              </a:spcBef>
              <a:spcAft>
                <a:spcPts val="0"/>
              </a:spcAft>
              <a:buSzPts val="1800"/>
              <a:buChar char="●"/>
              <a:defRPr sz="1800"/>
            </a:lvl7pPr>
            <a:lvl8pPr marL="3657600" lvl="7" indent="-342900" rtl="0">
              <a:spcBef>
                <a:spcPts val="800"/>
              </a:spcBef>
              <a:spcAft>
                <a:spcPts val="0"/>
              </a:spcAft>
              <a:buSzPts val="1800"/>
              <a:buChar char="○"/>
              <a:defRPr sz="1800"/>
            </a:lvl8pPr>
            <a:lvl9pPr marL="4114800" lvl="8" indent="-342900" rtl="0">
              <a:spcBef>
                <a:spcPts val="800"/>
              </a:spcBef>
              <a:spcAft>
                <a:spcPts val="800"/>
              </a:spcAft>
              <a:buSzPts val="1800"/>
              <a:buChar char="■"/>
              <a:defRPr sz="1800"/>
            </a:lvl9pPr>
          </a:lstStyle>
          <a:p>
            <a:endParaRPr/>
          </a:p>
        </p:txBody>
      </p:sp>
      <p:grpSp>
        <p:nvGrpSpPr>
          <p:cNvPr id="16" name="Google Shape;135;p9">
            <a:extLst>
              <a:ext uri="{FF2B5EF4-FFF2-40B4-BE49-F238E27FC236}">
                <a16:creationId xmlns:a16="http://schemas.microsoft.com/office/drawing/2014/main" id="{B55D2A43-2ABC-42D6-B293-328A59774DD4}"/>
              </a:ext>
            </a:extLst>
          </p:cNvPr>
          <p:cNvGrpSpPr/>
          <p:nvPr userDrawn="1"/>
        </p:nvGrpSpPr>
        <p:grpSpPr>
          <a:xfrm>
            <a:off x="7377776" y="3024849"/>
            <a:ext cx="1613321" cy="1704313"/>
            <a:chOff x="7342057" y="3031993"/>
            <a:chExt cx="1613321" cy="1704313"/>
          </a:xfrm>
        </p:grpSpPr>
        <p:sp>
          <p:nvSpPr>
            <p:cNvPr id="17" name="Google Shape;136;p9">
              <a:extLst>
                <a:ext uri="{FF2B5EF4-FFF2-40B4-BE49-F238E27FC236}">
                  <a16:creationId xmlns:a16="http://schemas.microsoft.com/office/drawing/2014/main" id="{B7721DEE-ED88-4BF4-B46B-2075F92D683D}"/>
                </a:ext>
              </a:extLst>
            </p:cNvPr>
            <p:cNvSpPr/>
            <p:nvPr/>
          </p:nvSpPr>
          <p:spPr>
            <a:xfrm>
              <a:off x="7655725" y="4421975"/>
              <a:ext cx="278600" cy="300050"/>
            </a:xfrm>
            <a:custGeom>
              <a:avLst/>
              <a:gdLst/>
              <a:ahLst/>
              <a:cxnLst/>
              <a:rect l="l" t="t" r="r" b="b"/>
              <a:pathLst>
                <a:path w="11144" h="12002" extrusionOk="0">
                  <a:moveTo>
                    <a:pt x="11144" y="0"/>
                  </a:moveTo>
                  <a:lnTo>
                    <a:pt x="3429" y="12002"/>
                  </a:lnTo>
                  <a:lnTo>
                    <a:pt x="0" y="9144"/>
                  </a:ln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8" name="Google Shape;137;p9">
              <a:extLst>
                <a:ext uri="{FF2B5EF4-FFF2-40B4-BE49-F238E27FC236}">
                  <a16:creationId xmlns:a16="http://schemas.microsoft.com/office/drawing/2014/main" id="{185AA6B3-661B-4697-B296-989FC3DD7FBF}"/>
                </a:ext>
              </a:extLst>
            </p:cNvPr>
            <p:cNvSpPr/>
            <p:nvPr/>
          </p:nvSpPr>
          <p:spPr>
            <a:xfrm>
              <a:off x="8085538" y="4374375"/>
              <a:ext cx="121425" cy="361931"/>
            </a:xfrm>
            <a:custGeom>
              <a:avLst/>
              <a:gdLst/>
              <a:ahLst/>
              <a:cxnLst/>
              <a:rect l="l" t="t" r="r" b="b"/>
              <a:pathLst>
                <a:path w="4857" h="13716" extrusionOk="0">
                  <a:moveTo>
                    <a:pt x="4857" y="0"/>
                  </a:moveTo>
                  <a:lnTo>
                    <a:pt x="1714" y="6858"/>
                  </a:lnTo>
                  <a:lnTo>
                    <a:pt x="4857" y="13716"/>
                  </a:lnTo>
                  <a:lnTo>
                    <a:pt x="0" y="13716"/>
                  </a:ln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pic>
          <p:nvPicPr>
            <p:cNvPr id="19" name="Google Shape;138;p9">
              <a:extLst>
                <a:ext uri="{FF2B5EF4-FFF2-40B4-BE49-F238E27FC236}">
                  <a16:creationId xmlns:a16="http://schemas.microsoft.com/office/drawing/2014/main" id="{43B2E596-03AB-4B1F-BAE5-2DB910132296}"/>
                </a:ext>
              </a:extLst>
            </p:cNvPr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7342057" y="3031993"/>
              <a:ext cx="1407681" cy="145925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0" name="Google Shape;139;p9">
              <a:extLst>
                <a:ext uri="{FF2B5EF4-FFF2-40B4-BE49-F238E27FC236}">
                  <a16:creationId xmlns:a16="http://schemas.microsoft.com/office/drawing/2014/main" id="{9B3BCEE3-9678-44C0-87F8-CD36AAC5BE94}"/>
                </a:ext>
              </a:extLst>
            </p:cNvPr>
            <p:cNvSpPr/>
            <p:nvPr/>
          </p:nvSpPr>
          <p:spPr>
            <a:xfrm>
              <a:off x="8073651" y="3564447"/>
              <a:ext cx="145233" cy="145740"/>
            </a:xfrm>
            <a:custGeom>
              <a:avLst/>
              <a:gdLst/>
              <a:ahLst/>
              <a:cxnLst/>
              <a:rect l="l" t="t" r="r" b="b"/>
              <a:pathLst>
                <a:path w="1262894" h="1267301" extrusionOk="0">
                  <a:moveTo>
                    <a:pt x="231059" y="1122190"/>
                  </a:moveTo>
                  <a:cubicBezTo>
                    <a:pt x="514968" y="1352060"/>
                    <a:pt x="900540" y="1299990"/>
                    <a:pt x="1120059" y="1028464"/>
                  </a:cubicBezTo>
                  <a:cubicBezTo>
                    <a:pt x="1339579" y="756938"/>
                    <a:pt x="1304209" y="308501"/>
                    <a:pt x="1026778" y="139464"/>
                  </a:cubicBezTo>
                  <a:cubicBezTo>
                    <a:pt x="749346" y="-29573"/>
                    <a:pt x="340025" y="-94216"/>
                    <a:pt x="137778" y="233190"/>
                  </a:cubicBezTo>
                  <a:cubicBezTo>
                    <a:pt x="-64469" y="560596"/>
                    <a:pt x="-52785" y="892256"/>
                    <a:pt x="231059" y="112219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" name="Google Shape;140;p9">
              <a:extLst>
                <a:ext uri="{FF2B5EF4-FFF2-40B4-BE49-F238E27FC236}">
                  <a16:creationId xmlns:a16="http://schemas.microsoft.com/office/drawing/2014/main" id="{ED1A316E-F5A7-4C2D-9B60-F611C6A8FD06}"/>
                </a:ext>
              </a:extLst>
            </p:cNvPr>
            <p:cNvSpPr/>
            <p:nvPr/>
          </p:nvSpPr>
          <p:spPr>
            <a:xfrm>
              <a:off x="7775055" y="3539648"/>
              <a:ext cx="127108" cy="131978"/>
            </a:xfrm>
            <a:custGeom>
              <a:avLst/>
              <a:gdLst/>
              <a:ahLst/>
              <a:cxnLst/>
              <a:rect l="l" t="t" r="r" b="b"/>
              <a:pathLst>
                <a:path w="248016" h="257519" extrusionOk="0">
                  <a:moveTo>
                    <a:pt x="34797" y="41482"/>
                  </a:moveTo>
                  <a:cubicBezTo>
                    <a:pt x="-15305" y="89424"/>
                    <a:pt x="-9653" y="162830"/>
                    <a:pt x="41147" y="218393"/>
                  </a:cubicBezTo>
                  <a:cubicBezTo>
                    <a:pt x="91947" y="273955"/>
                    <a:pt x="178624" y="269193"/>
                    <a:pt x="218057" y="211408"/>
                  </a:cubicBezTo>
                  <a:cubicBezTo>
                    <a:pt x="257491" y="153623"/>
                    <a:pt x="260603" y="87011"/>
                    <a:pt x="211707" y="34497"/>
                  </a:cubicBezTo>
                  <a:cubicBezTo>
                    <a:pt x="162813" y="-18017"/>
                    <a:pt x="84962" y="-6460"/>
                    <a:pt x="34797" y="4148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" name="Google Shape;141;p9">
              <a:extLst>
                <a:ext uri="{FF2B5EF4-FFF2-40B4-BE49-F238E27FC236}">
                  <a16:creationId xmlns:a16="http://schemas.microsoft.com/office/drawing/2014/main" id="{B6C0221C-EAF1-4643-82C2-A638F506DB64}"/>
                </a:ext>
              </a:extLst>
            </p:cNvPr>
            <p:cNvSpPr/>
            <p:nvPr/>
          </p:nvSpPr>
          <p:spPr>
            <a:xfrm rot="-702395">
              <a:off x="8679665" y="3633972"/>
              <a:ext cx="250050" cy="278600"/>
            </a:xfrm>
            <a:custGeom>
              <a:avLst/>
              <a:gdLst/>
              <a:ahLst/>
              <a:cxnLst/>
              <a:rect l="l" t="t" r="r" b="b"/>
              <a:pathLst>
                <a:path w="10002" h="11144" extrusionOk="0">
                  <a:moveTo>
                    <a:pt x="0" y="11144"/>
                  </a:moveTo>
                  <a:cubicBezTo>
                    <a:pt x="4895" y="10166"/>
                    <a:pt x="10002" y="4991"/>
                    <a:pt x="10002" y="0"/>
                  </a:cubicBez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- Round">
  <p:cSld name="TITLE_ONLY_1"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Google Shape;132;p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71450" y="78581"/>
            <a:ext cx="7450931" cy="4972050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Google Shape;133;p9"/>
          <p:cNvSpPr txBox="1">
            <a:spLocks noGrp="1"/>
          </p:cNvSpPr>
          <p:nvPr>
            <p:ph type="title"/>
          </p:nvPr>
        </p:nvSpPr>
        <p:spPr>
          <a:xfrm>
            <a:off x="1345400" y="774100"/>
            <a:ext cx="4641000" cy="396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grpSp>
        <p:nvGrpSpPr>
          <p:cNvPr id="135" name="Google Shape;135;p9"/>
          <p:cNvGrpSpPr/>
          <p:nvPr/>
        </p:nvGrpSpPr>
        <p:grpSpPr>
          <a:xfrm>
            <a:off x="7377776" y="3024849"/>
            <a:ext cx="1613321" cy="1704313"/>
            <a:chOff x="7342057" y="3031993"/>
            <a:chExt cx="1613321" cy="1704313"/>
          </a:xfrm>
        </p:grpSpPr>
        <p:sp>
          <p:nvSpPr>
            <p:cNvPr id="136" name="Google Shape;136;p9"/>
            <p:cNvSpPr/>
            <p:nvPr/>
          </p:nvSpPr>
          <p:spPr>
            <a:xfrm>
              <a:off x="7655725" y="4421975"/>
              <a:ext cx="278600" cy="300050"/>
            </a:xfrm>
            <a:custGeom>
              <a:avLst/>
              <a:gdLst/>
              <a:ahLst/>
              <a:cxnLst/>
              <a:rect l="l" t="t" r="r" b="b"/>
              <a:pathLst>
                <a:path w="11144" h="12002" extrusionOk="0">
                  <a:moveTo>
                    <a:pt x="11144" y="0"/>
                  </a:moveTo>
                  <a:lnTo>
                    <a:pt x="3429" y="12002"/>
                  </a:lnTo>
                  <a:lnTo>
                    <a:pt x="0" y="9144"/>
                  </a:ln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37" name="Google Shape;137;p9"/>
            <p:cNvSpPr/>
            <p:nvPr/>
          </p:nvSpPr>
          <p:spPr>
            <a:xfrm>
              <a:off x="8085538" y="4374375"/>
              <a:ext cx="121425" cy="361931"/>
            </a:xfrm>
            <a:custGeom>
              <a:avLst/>
              <a:gdLst/>
              <a:ahLst/>
              <a:cxnLst/>
              <a:rect l="l" t="t" r="r" b="b"/>
              <a:pathLst>
                <a:path w="4857" h="13716" extrusionOk="0">
                  <a:moveTo>
                    <a:pt x="4857" y="0"/>
                  </a:moveTo>
                  <a:lnTo>
                    <a:pt x="1714" y="6858"/>
                  </a:lnTo>
                  <a:lnTo>
                    <a:pt x="4857" y="13716"/>
                  </a:lnTo>
                  <a:lnTo>
                    <a:pt x="0" y="13716"/>
                  </a:ln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pic>
          <p:nvPicPr>
            <p:cNvPr id="138" name="Google Shape;138;p9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7342057" y="3031993"/>
              <a:ext cx="1407681" cy="145925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39" name="Google Shape;139;p9"/>
            <p:cNvSpPr/>
            <p:nvPr/>
          </p:nvSpPr>
          <p:spPr>
            <a:xfrm>
              <a:off x="8073651" y="3564447"/>
              <a:ext cx="145233" cy="145740"/>
            </a:xfrm>
            <a:custGeom>
              <a:avLst/>
              <a:gdLst/>
              <a:ahLst/>
              <a:cxnLst/>
              <a:rect l="l" t="t" r="r" b="b"/>
              <a:pathLst>
                <a:path w="1262894" h="1267301" extrusionOk="0">
                  <a:moveTo>
                    <a:pt x="231059" y="1122190"/>
                  </a:moveTo>
                  <a:cubicBezTo>
                    <a:pt x="514968" y="1352060"/>
                    <a:pt x="900540" y="1299990"/>
                    <a:pt x="1120059" y="1028464"/>
                  </a:cubicBezTo>
                  <a:cubicBezTo>
                    <a:pt x="1339579" y="756938"/>
                    <a:pt x="1304209" y="308501"/>
                    <a:pt x="1026778" y="139464"/>
                  </a:cubicBezTo>
                  <a:cubicBezTo>
                    <a:pt x="749346" y="-29573"/>
                    <a:pt x="340025" y="-94216"/>
                    <a:pt x="137778" y="233190"/>
                  </a:cubicBezTo>
                  <a:cubicBezTo>
                    <a:pt x="-64469" y="560596"/>
                    <a:pt x="-52785" y="892256"/>
                    <a:pt x="231059" y="112219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0" name="Google Shape;140;p9"/>
            <p:cNvSpPr/>
            <p:nvPr/>
          </p:nvSpPr>
          <p:spPr>
            <a:xfrm>
              <a:off x="7775055" y="3539648"/>
              <a:ext cx="127108" cy="131978"/>
            </a:xfrm>
            <a:custGeom>
              <a:avLst/>
              <a:gdLst/>
              <a:ahLst/>
              <a:cxnLst/>
              <a:rect l="l" t="t" r="r" b="b"/>
              <a:pathLst>
                <a:path w="248016" h="257519" extrusionOk="0">
                  <a:moveTo>
                    <a:pt x="34797" y="41482"/>
                  </a:moveTo>
                  <a:cubicBezTo>
                    <a:pt x="-15305" y="89424"/>
                    <a:pt x="-9653" y="162830"/>
                    <a:pt x="41147" y="218393"/>
                  </a:cubicBezTo>
                  <a:cubicBezTo>
                    <a:pt x="91947" y="273955"/>
                    <a:pt x="178624" y="269193"/>
                    <a:pt x="218057" y="211408"/>
                  </a:cubicBezTo>
                  <a:cubicBezTo>
                    <a:pt x="257491" y="153623"/>
                    <a:pt x="260603" y="87011"/>
                    <a:pt x="211707" y="34497"/>
                  </a:cubicBezTo>
                  <a:cubicBezTo>
                    <a:pt x="162813" y="-18017"/>
                    <a:pt x="84962" y="-6460"/>
                    <a:pt x="34797" y="4148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1" name="Google Shape;141;p9"/>
            <p:cNvSpPr/>
            <p:nvPr/>
          </p:nvSpPr>
          <p:spPr>
            <a:xfrm rot="-702395">
              <a:off x="8679665" y="3633972"/>
              <a:ext cx="250050" cy="278600"/>
            </a:xfrm>
            <a:custGeom>
              <a:avLst/>
              <a:gdLst/>
              <a:ahLst/>
              <a:cxnLst/>
              <a:rect l="l" t="t" r="r" b="b"/>
              <a:pathLst>
                <a:path w="10002" h="11144" extrusionOk="0">
                  <a:moveTo>
                    <a:pt x="0" y="11144"/>
                  </a:moveTo>
                  <a:cubicBezTo>
                    <a:pt x="4895" y="10166"/>
                    <a:pt x="10002" y="4991"/>
                    <a:pt x="10002" y="0"/>
                  </a:cubicBez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0" name="Google Shape;160;p11"/>
          <p:cNvGrpSpPr/>
          <p:nvPr userDrawn="1"/>
        </p:nvGrpSpPr>
        <p:grpSpPr>
          <a:xfrm>
            <a:off x="279784" y="3837422"/>
            <a:ext cx="8166588" cy="1198922"/>
            <a:chOff x="329788" y="4045481"/>
            <a:chExt cx="8166588" cy="1198922"/>
          </a:xfrm>
        </p:grpSpPr>
        <p:sp>
          <p:nvSpPr>
            <p:cNvPr id="161" name="Google Shape;161;p11"/>
            <p:cNvSpPr/>
            <p:nvPr/>
          </p:nvSpPr>
          <p:spPr>
            <a:xfrm flipH="1">
              <a:off x="2483177" y="4904497"/>
              <a:ext cx="73292" cy="218462"/>
            </a:xfrm>
            <a:custGeom>
              <a:avLst/>
              <a:gdLst/>
              <a:ahLst/>
              <a:cxnLst/>
              <a:rect l="l" t="t" r="r" b="b"/>
              <a:pathLst>
                <a:path w="4857" h="13716" extrusionOk="0">
                  <a:moveTo>
                    <a:pt x="4857" y="0"/>
                  </a:moveTo>
                  <a:lnTo>
                    <a:pt x="1714" y="6858"/>
                  </a:lnTo>
                  <a:lnTo>
                    <a:pt x="4857" y="13716"/>
                  </a:lnTo>
                  <a:lnTo>
                    <a:pt x="0" y="13716"/>
                  </a:ln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2" name="Google Shape;162;p11"/>
            <p:cNvSpPr/>
            <p:nvPr/>
          </p:nvSpPr>
          <p:spPr>
            <a:xfrm flipH="1">
              <a:off x="2290603" y="4904497"/>
              <a:ext cx="73292" cy="218462"/>
            </a:xfrm>
            <a:custGeom>
              <a:avLst/>
              <a:gdLst/>
              <a:ahLst/>
              <a:cxnLst/>
              <a:rect l="l" t="t" r="r" b="b"/>
              <a:pathLst>
                <a:path w="4857" h="13716" extrusionOk="0">
                  <a:moveTo>
                    <a:pt x="4857" y="0"/>
                  </a:moveTo>
                  <a:lnTo>
                    <a:pt x="1714" y="6858"/>
                  </a:lnTo>
                  <a:lnTo>
                    <a:pt x="4857" y="13716"/>
                  </a:lnTo>
                  <a:lnTo>
                    <a:pt x="0" y="13716"/>
                  </a:ln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3" name="Google Shape;163;p11"/>
            <p:cNvSpPr/>
            <p:nvPr/>
          </p:nvSpPr>
          <p:spPr>
            <a:xfrm>
              <a:off x="501300" y="4904497"/>
              <a:ext cx="73292" cy="218462"/>
            </a:xfrm>
            <a:custGeom>
              <a:avLst/>
              <a:gdLst/>
              <a:ahLst/>
              <a:cxnLst/>
              <a:rect l="l" t="t" r="r" b="b"/>
              <a:pathLst>
                <a:path w="4857" h="13716" extrusionOk="0">
                  <a:moveTo>
                    <a:pt x="4857" y="0"/>
                  </a:moveTo>
                  <a:lnTo>
                    <a:pt x="1714" y="6858"/>
                  </a:lnTo>
                  <a:lnTo>
                    <a:pt x="4857" y="13716"/>
                  </a:lnTo>
                  <a:lnTo>
                    <a:pt x="0" y="13716"/>
                  </a:ln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4" name="Google Shape;164;p11"/>
            <p:cNvSpPr/>
            <p:nvPr/>
          </p:nvSpPr>
          <p:spPr>
            <a:xfrm flipH="1">
              <a:off x="758564" y="4904497"/>
              <a:ext cx="73292" cy="218462"/>
            </a:xfrm>
            <a:custGeom>
              <a:avLst/>
              <a:gdLst/>
              <a:ahLst/>
              <a:cxnLst/>
              <a:rect l="l" t="t" r="r" b="b"/>
              <a:pathLst>
                <a:path w="4857" h="13716" extrusionOk="0">
                  <a:moveTo>
                    <a:pt x="4857" y="0"/>
                  </a:moveTo>
                  <a:lnTo>
                    <a:pt x="1714" y="6858"/>
                  </a:lnTo>
                  <a:lnTo>
                    <a:pt x="4857" y="13716"/>
                  </a:lnTo>
                  <a:lnTo>
                    <a:pt x="0" y="13716"/>
                  </a:ln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5" name="Google Shape;165;p11"/>
            <p:cNvSpPr/>
            <p:nvPr/>
          </p:nvSpPr>
          <p:spPr>
            <a:xfrm>
              <a:off x="1274015" y="4925729"/>
              <a:ext cx="168163" cy="181080"/>
            </a:xfrm>
            <a:custGeom>
              <a:avLst/>
              <a:gdLst/>
              <a:ahLst/>
              <a:cxnLst/>
              <a:rect l="l" t="t" r="r" b="b"/>
              <a:pathLst>
                <a:path w="11144" h="12002" extrusionOk="0">
                  <a:moveTo>
                    <a:pt x="11144" y="0"/>
                  </a:moveTo>
                  <a:lnTo>
                    <a:pt x="3429" y="12002"/>
                  </a:lnTo>
                  <a:lnTo>
                    <a:pt x="0" y="9144"/>
                  </a:ln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6" name="Google Shape;166;p11"/>
            <p:cNvSpPr/>
            <p:nvPr/>
          </p:nvSpPr>
          <p:spPr>
            <a:xfrm>
              <a:off x="1517285" y="4904497"/>
              <a:ext cx="73292" cy="218462"/>
            </a:xfrm>
            <a:custGeom>
              <a:avLst/>
              <a:gdLst/>
              <a:ahLst/>
              <a:cxnLst/>
              <a:rect l="l" t="t" r="r" b="b"/>
              <a:pathLst>
                <a:path w="4857" h="13716" extrusionOk="0">
                  <a:moveTo>
                    <a:pt x="4857" y="0"/>
                  </a:moveTo>
                  <a:lnTo>
                    <a:pt x="1714" y="6858"/>
                  </a:lnTo>
                  <a:lnTo>
                    <a:pt x="4857" y="13716"/>
                  </a:lnTo>
                  <a:lnTo>
                    <a:pt x="0" y="13716"/>
                  </a:ln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7" name="Google Shape;167;p11"/>
            <p:cNvSpPr/>
            <p:nvPr/>
          </p:nvSpPr>
          <p:spPr>
            <a:xfrm>
              <a:off x="3194293" y="4900109"/>
              <a:ext cx="74300" cy="222850"/>
            </a:xfrm>
            <a:custGeom>
              <a:avLst/>
              <a:gdLst/>
              <a:ahLst/>
              <a:cxnLst/>
              <a:rect l="l" t="t" r="r" b="b"/>
              <a:pathLst>
                <a:path w="2972" h="8914" extrusionOk="0">
                  <a:moveTo>
                    <a:pt x="0" y="0"/>
                  </a:moveTo>
                  <a:lnTo>
                    <a:pt x="0" y="8914"/>
                  </a:lnTo>
                  <a:lnTo>
                    <a:pt x="2972" y="8914"/>
                  </a:ln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8" name="Google Shape;168;p11"/>
            <p:cNvSpPr/>
            <p:nvPr/>
          </p:nvSpPr>
          <p:spPr>
            <a:xfrm>
              <a:off x="3346693" y="4900109"/>
              <a:ext cx="74300" cy="222850"/>
            </a:xfrm>
            <a:custGeom>
              <a:avLst/>
              <a:gdLst/>
              <a:ahLst/>
              <a:cxnLst/>
              <a:rect l="l" t="t" r="r" b="b"/>
              <a:pathLst>
                <a:path w="2972" h="8914" extrusionOk="0">
                  <a:moveTo>
                    <a:pt x="0" y="0"/>
                  </a:moveTo>
                  <a:lnTo>
                    <a:pt x="0" y="8914"/>
                  </a:lnTo>
                  <a:lnTo>
                    <a:pt x="2972" y="8914"/>
                  </a:ln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72" name="Google Shape;172;p11"/>
            <p:cNvSpPr/>
            <p:nvPr/>
          </p:nvSpPr>
          <p:spPr>
            <a:xfrm flipH="1">
              <a:off x="4126864" y="4947360"/>
              <a:ext cx="59373" cy="224715"/>
            </a:xfrm>
            <a:custGeom>
              <a:avLst/>
              <a:gdLst/>
              <a:ahLst/>
              <a:cxnLst/>
              <a:rect l="l" t="t" r="r" b="b"/>
              <a:pathLst>
                <a:path w="4857" h="13716" extrusionOk="0">
                  <a:moveTo>
                    <a:pt x="4857" y="0"/>
                  </a:moveTo>
                  <a:lnTo>
                    <a:pt x="1714" y="6858"/>
                  </a:lnTo>
                  <a:lnTo>
                    <a:pt x="4857" y="13716"/>
                  </a:lnTo>
                  <a:lnTo>
                    <a:pt x="0" y="13716"/>
                  </a:ln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75" name="Google Shape;175;p11"/>
            <p:cNvSpPr/>
            <p:nvPr/>
          </p:nvSpPr>
          <p:spPr>
            <a:xfrm>
              <a:off x="3964712" y="4940216"/>
              <a:ext cx="73292" cy="218462"/>
            </a:xfrm>
            <a:custGeom>
              <a:avLst/>
              <a:gdLst/>
              <a:ahLst/>
              <a:cxnLst/>
              <a:rect l="l" t="t" r="r" b="b"/>
              <a:pathLst>
                <a:path w="4857" h="13716" extrusionOk="0">
                  <a:moveTo>
                    <a:pt x="4857" y="0"/>
                  </a:moveTo>
                  <a:lnTo>
                    <a:pt x="1714" y="6858"/>
                  </a:lnTo>
                  <a:lnTo>
                    <a:pt x="4857" y="13716"/>
                  </a:lnTo>
                  <a:lnTo>
                    <a:pt x="0" y="13716"/>
                  </a:ln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77" name="Google Shape;177;p11"/>
            <p:cNvSpPr/>
            <p:nvPr/>
          </p:nvSpPr>
          <p:spPr>
            <a:xfrm>
              <a:off x="5663085" y="4954304"/>
              <a:ext cx="168163" cy="181080"/>
            </a:xfrm>
            <a:custGeom>
              <a:avLst/>
              <a:gdLst/>
              <a:ahLst/>
              <a:cxnLst/>
              <a:rect l="l" t="t" r="r" b="b"/>
              <a:pathLst>
                <a:path w="11144" h="12002" extrusionOk="0">
                  <a:moveTo>
                    <a:pt x="11144" y="0"/>
                  </a:moveTo>
                  <a:lnTo>
                    <a:pt x="3429" y="12002"/>
                  </a:lnTo>
                  <a:lnTo>
                    <a:pt x="0" y="9144"/>
                  </a:ln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178" name="Google Shape;178;p11"/>
            <p:cNvSpPr/>
            <p:nvPr/>
          </p:nvSpPr>
          <p:spPr>
            <a:xfrm>
              <a:off x="5884922" y="4947360"/>
              <a:ext cx="73292" cy="218462"/>
            </a:xfrm>
            <a:custGeom>
              <a:avLst/>
              <a:gdLst/>
              <a:ahLst/>
              <a:cxnLst/>
              <a:rect l="l" t="t" r="r" b="b"/>
              <a:pathLst>
                <a:path w="4857" h="13716" extrusionOk="0">
                  <a:moveTo>
                    <a:pt x="4857" y="0"/>
                  </a:moveTo>
                  <a:lnTo>
                    <a:pt x="1714" y="6858"/>
                  </a:lnTo>
                  <a:lnTo>
                    <a:pt x="4857" y="13716"/>
                  </a:lnTo>
                  <a:lnTo>
                    <a:pt x="0" y="13716"/>
                  </a:ln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79" name="Google Shape;179;p11"/>
            <p:cNvSpPr/>
            <p:nvPr/>
          </p:nvSpPr>
          <p:spPr>
            <a:xfrm flipH="1">
              <a:off x="6289856" y="5024318"/>
              <a:ext cx="242258" cy="122754"/>
            </a:xfrm>
            <a:custGeom>
              <a:avLst/>
              <a:gdLst/>
              <a:ahLst/>
              <a:cxnLst/>
              <a:rect l="l" t="t" r="r" b="b"/>
              <a:pathLst>
                <a:path w="9690" h="4910" extrusionOk="0">
                  <a:moveTo>
                    <a:pt x="0" y="0"/>
                  </a:moveTo>
                  <a:lnTo>
                    <a:pt x="3747" y="4910"/>
                  </a:lnTo>
                  <a:lnTo>
                    <a:pt x="8140" y="905"/>
                  </a:lnTo>
                  <a:lnTo>
                    <a:pt x="9690" y="3230"/>
                  </a:ln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80" name="Google Shape;180;p11"/>
            <p:cNvSpPr/>
            <p:nvPr/>
          </p:nvSpPr>
          <p:spPr>
            <a:xfrm>
              <a:off x="6716193" y="5021553"/>
              <a:ext cx="74300" cy="222850"/>
            </a:xfrm>
            <a:custGeom>
              <a:avLst/>
              <a:gdLst/>
              <a:ahLst/>
              <a:cxnLst/>
              <a:rect l="l" t="t" r="r" b="b"/>
              <a:pathLst>
                <a:path w="2972" h="8914" extrusionOk="0">
                  <a:moveTo>
                    <a:pt x="0" y="0"/>
                  </a:moveTo>
                  <a:lnTo>
                    <a:pt x="0" y="8914"/>
                  </a:lnTo>
                  <a:lnTo>
                    <a:pt x="2972" y="8914"/>
                  </a:ln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pic>
          <p:nvPicPr>
            <p:cNvPr id="182" name="Google Shape;182;p11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2129929" y="4045481"/>
              <a:ext cx="534466" cy="8743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3" name="Google Shape;183;p11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188383" y="4278497"/>
              <a:ext cx="653153" cy="67707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4" name="Google Shape;184;p11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3789850" y="4314216"/>
              <a:ext cx="667508" cy="67707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5" name="Google Shape;185;p11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 flipH="1">
              <a:off x="2924212" y="4256964"/>
              <a:ext cx="715358" cy="69861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6" name="Google Shape;186;p11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5522003" y="4264108"/>
              <a:ext cx="715358" cy="69861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8" name="Google Shape;188;p11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329788" y="4445972"/>
              <a:ext cx="736891" cy="50960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0" name="Google Shape;190;p11"/>
            <p:cNvPicPr preferRelativeResize="0"/>
            <p:nvPr/>
          </p:nvPicPr>
          <p:blipFill>
            <a:blip r:embed="rId8">
              <a:alphaModFix/>
            </a:blip>
            <a:stretch>
              <a:fillRect/>
            </a:stretch>
          </p:blipFill>
          <p:spPr>
            <a:xfrm>
              <a:off x="6270961" y="4340397"/>
              <a:ext cx="741676" cy="67947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93" name="Google Shape;193;p11"/>
            <p:cNvSpPr/>
            <p:nvPr/>
          </p:nvSpPr>
          <p:spPr>
            <a:xfrm>
              <a:off x="8426917" y="4646004"/>
              <a:ext cx="69459" cy="69702"/>
            </a:xfrm>
            <a:custGeom>
              <a:avLst/>
              <a:gdLst/>
              <a:ahLst/>
              <a:cxnLst/>
              <a:rect l="l" t="t" r="r" b="b"/>
              <a:pathLst>
                <a:path w="1262894" h="1267301" extrusionOk="0">
                  <a:moveTo>
                    <a:pt x="231059" y="1122190"/>
                  </a:moveTo>
                  <a:cubicBezTo>
                    <a:pt x="514968" y="1352060"/>
                    <a:pt x="900540" y="1299990"/>
                    <a:pt x="1120059" y="1028464"/>
                  </a:cubicBezTo>
                  <a:cubicBezTo>
                    <a:pt x="1339579" y="756938"/>
                    <a:pt x="1304209" y="308501"/>
                    <a:pt x="1026778" y="139464"/>
                  </a:cubicBezTo>
                  <a:cubicBezTo>
                    <a:pt x="749346" y="-29573"/>
                    <a:pt x="340025" y="-94216"/>
                    <a:pt x="137778" y="233190"/>
                  </a:cubicBezTo>
                  <a:cubicBezTo>
                    <a:pt x="-64469" y="560596"/>
                    <a:pt x="-52785" y="892256"/>
                    <a:pt x="231059" y="112219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4" name="Google Shape;194;p11"/>
            <p:cNvSpPr/>
            <p:nvPr/>
          </p:nvSpPr>
          <p:spPr>
            <a:xfrm>
              <a:off x="8284996" y="4634218"/>
              <a:ext cx="60144" cy="62448"/>
            </a:xfrm>
            <a:custGeom>
              <a:avLst/>
              <a:gdLst/>
              <a:ahLst/>
              <a:cxnLst/>
              <a:rect l="l" t="t" r="r" b="b"/>
              <a:pathLst>
                <a:path w="248016" h="257519" extrusionOk="0">
                  <a:moveTo>
                    <a:pt x="34797" y="41482"/>
                  </a:moveTo>
                  <a:cubicBezTo>
                    <a:pt x="-15305" y="89424"/>
                    <a:pt x="-9653" y="162830"/>
                    <a:pt x="41147" y="218393"/>
                  </a:cubicBezTo>
                  <a:cubicBezTo>
                    <a:pt x="91947" y="273955"/>
                    <a:pt x="178624" y="269193"/>
                    <a:pt x="218057" y="211408"/>
                  </a:cubicBezTo>
                  <a:cubicBezTo>
                    <a:pt x="257491" y="153623"/>
                    <a:pt x="260603" y="87011"/>
                    <a:pt x="211707" y="34497"/>
                  </a:cubicBezTo>
                  <a:cubicBezTo>
                    <a:pt x="162813" y="-18017"/>
                    <a:pt x="84962" y="-6460"/>
                    <a:pt x="34797" y="4148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5" name="Google Shape;195;p11"/>
            <p:cNvSpPr/>
            <p:nvPr/>
          </p:nvSpPr>
          <p:spPr>
            <a:xfrm>
              <a:off x="1583030" y="4529911"/>
              <a:ext cx="69459" cy="69702"/>
            </a:xfrm>
            <a:custGeom>
              <a:avLst/>
              <a:gdLst/>
              <a:ahLst/>
              <a:cxnLst/>
              <a:rect l="l" t="t" r="r" b="b"/>
              <a:pathLst>
                <a:path w="1262894" h="1267301" extrusionOk="0">
                  <a:moveTo>
                    <a:pt x="231059" y="1122190"/>
                  </a:moveTo>
                  <a:cubicBezTo>
                    <a:pt x="514968" y="1352060"/>
                    <a:pt x="900540" y="1299990"/>
                    <a:pt x="1120059" y="1028464"/>
                  </a:cubicBezTo>
                  <a:cubicBezTo>
                    <a:pt x="1339579" y="756938"/>
                    <a:pt x="1304209" y="308501"/>
                    <a:pt x="1026778" y="139464"/>
                  </a:cubicBezTo>
                  <a:cubicBezTo>
                    <a:pt x="749346" y="-29573"/>
                    <a:pt x="340025" y="-94216"/>
                    <a:pt x="137778" y="233190"/>
                  </a:cubicBezTo>
                  <a:cubicBezTo>
                    <a:pt x="-64469" y="560596"/>
                    <a:pt x="-52785" y="892256"/>
                    <a:pt x="231059" y="112219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6" name="Google Shape;196;p11"/>
            <p:cNvSpPr/>
            <p:nvPr/>
          </p:nvSpPr>
          <p:spPr>
            <a:xfrm>
              <a:off x="1441108" y="4518125"/>
              <a:ext cx="60144" cy="62448"/>
            </a:xfrm>
            <a:custGeom>
              <a:avLst/>
              <a:gdLst/>
              <a:ahLst/>
              <a:cxnLst/>
              <a:rect l="l" t="t" r="r" b="b"/>
              <a:pathLst>
                <a:path w="248016" h="257519" extrusionOk="0">
                  <a:moveTo>
                    <a:pt x="34797" y="41482"/>
                  </a:moveTo>
                  <a:cubicBezTo>
                    <a:pt x="-15305" y="89424"/>
                    <a:pt x="-9653" y="162830"/>
                    <a:pt x="41147" y="218393"/>
                  </a:cubicBezTo>
                  <a:cubicBezTo>
                    <a:pt x="91947" y="273955"/>
                    <a:pt x="178624" y="269193"/>
                    <a:pt x="218057" y="211408"/>
                  </a:cubicBezTo>
                  <a:cubicBezTo>
                    <a:pt x="257491" y="153623"/>
                    <a:pt x="260603" y="87011"/>
                    <a:pt x="211707" y="34497"/>
                  </a:cubicBezTo>
                  <a:cubicBezTo>
                    <a:pt x="162813" y="-18017"/>
                    <a:pt x="84962" y="-6460"/>
                    <a:pt x="34797" y="4148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7" name="Google Shape;197;p11"/>
            <p:cNvSpPr/>
            <p:nvPr/>
          </p:nvSpPr>
          <p:spPr>
            <a:xfrm flipH="1">
              <a:off x="5767045" y="4579143"/>
              <a:ext cx="45719" cy="67876"/>
            </a:xfrm>
            <a:custGeom>
              <a:avLst/>
              <a:gdLst/>
              <a:ahLst/>
              <a:cxnLst/>
              <a:rect l="l" t="t" r="r" b="b"/>
              <a:pathLst>
                <a:path w="1262894" h="1267301" extrusionOk="0">
                  <a:moveTo>
                    <a:pt x="231059" y="1122190"/>
                  </a:moveTo>
                  <a:cubicBezTo>
                    <a:pt x="514968" y="1352060"/>
                    <a:pt x="900540" y="1299990"/>
                    <a:pt x="1120059" y="1028464"/>
                  </a:cubicBezTo>
                  <a:cubicBezTo>
                    <a:pt x="1339579" y="756938"/>
                    <a:pt x="1304209" y="308501"/>
                    <a:pt x="1026778" y="139464"/>
                  </a:cubicBezTo>
                  <a:cubicBezTo>
                    <a:pt x="749346" y="-29573"/>
                    <a:pt x="340025" y="-94216"/>
                    <a:pt x="137778" y="233190"/>
                  </a:cubicBezTo>
                  <a:cubicBezTo>
                    <a:pt x="-64469" y="560596"/>
                    <a:pt x="-52785" y="892256"/>
                    <a:pt x="231059" y="112219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8" name="Google Shape;198;p11"/>
            <p:cNvSpPr/>
            <p:nvPr/>
          </p:nvSpPr>
          <p:spPr>
            <a:xfrm flipH="1">
              <a:off x="5932705" y="4586287"/>
              <a:ext cx="53758" cy="64294"/>
            </a:xfrm>
            <a:custGeom>
              <a:avLst/>
              <a:gdLst/>
              <a:ahLst/>
              <a:cxnLst/>
              <a:rect l="l" t="t" r="r" b="b"/>
              <a:pathLst>
                <a:path w="248016" h="257519" extrusionOk="0">
                  <a:moveTo>
                    <a:pt x="34797" y="41482"/>
                  </a:moveTo>
                  <a:cubicBezTo>
                    <a:pt x="-15305" y="89424"/>
                    <a:pt x="-9653" y="162830"/>
                    <a:pt x="41147" y="218393"/>
                  </a:cubicBezTo>
                  <a:cubicBezTo>
                    <a:pt x="91947" y="273955"/>
                    <a:pt x="178624" y="269193"/>
                    <a:pt x="218057" y="211408"/>
                  </a:cubicBezTo>
                  <a:cubicBezTo>
                    <a:pt x="257491" y="153623"/>
                    <a:pt x="260603" y="87011"/>
                    <a:pt x="211707" y="34497"/>
                  </a:cubicBezTo>
                  <a:cubicBezTo>
                    <a:pt x="162813" y="-18017"/>
                    <a:pt x="84962" y="-6460"/>
                    <a:pt x="34797" y="4148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9" name="Google Shape;199;p11"/>
            <p:cNvSpPr/>
            <p:nvPr/>
          </p:nvSpPr>
          <p:spPr>
            <a:xfrm flipH="1">
              <a:off x="3235921" y="4538073"/>
              <a:ext cx="69459" cy="69702"/>
            </a:xfrm>
            <a:custGeom>
              <a:avLst/>
              <a:gdLst/>
              <a:ahLst/>
              <a:cxnLst/>
              <a:rect l="l" t="t" r="r" b="b"/>
              <a:pathLst>
                <a:path w="1262894" h="1267301" extrusionOk="0">
                  <a:moveTo>
                    <a:pt x="231059" y="1122190"/>
                  </a:moveTo>
                  <a:cubicBezTo>
                    <a:pt x="514968" y="1352060"/>
                    <a:pt x="900540" y="1299990"/>
                    <a:pt x="1120059" y="1028464"/>
                  </a:cubicBezTo>
                  <a:cubicBezTo>
                    <a:pt x="1339579" y="756938"/>
                    <a:pt x="1304209" y="308501"/>
                    <a:pt x="1026778" y="139464"/>
                  </a:cubicBezTo>
                  <a:cubicBezTo>
                    <a:pt x="749346" y="-29573"/>
                    <a:pt x="340025" y="-94216"/>
                    <a:pt x="137778" y="233190"/>
                  </a:cubicBezTo>
                  <a:cubicBezTo>
                    <a:pt x="-64469" y="560596"/>
                    <a:pt x="-52785" y="892256"/>
                    <a:pt x="231059" y="112219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0" name="Google Shape;200;p11"/>
            <p:cNvSpPr/>
            <p:nvPr/>
          </p:nvSpPr>
          <p:spPr>
            <a:xfrm flipH="1">
              <a:off x="3380014" y="4547719"/>
              <a:ext cx="60144" cy="62448"/>
            </a:xfrm>
            <a:custGeom>
              <a:avLst/>
              <a:gdLst/>
              <a:ahLst/>
              <a:cxnLst/>
              <a:rect l="l" t="t" r="r" b="b"/>
              <a:pathLst>
                <a:path w="248016" h="257519" extrusionOk="0">
                  <a:moveTo>
                    <a:pt x="34797" y="41482"/>
                  </a:moveTo>
                  <a:cubicBezTo>
                    <a:pt x="-15305" y="89424"/>
                    <a:pt x="-9653" y="162830"/>
                    <a:pt x="41147" y="218393"/>
                  </a:cubicBezTo>
                  <a:cubicBezTo>
                    <a:pt x="91947" y="273955"/>
                    <a:pt x="178624" y="269193"/>
                    <a:pt x="218057" y="211408"/>
                  </a:cubicBezTo>
                  <a:cubicBezTo>
                    <a:pt x="257491" y="153623"/>
                    <a:pt x="260603" y="87011"/>
                    <a:pt x="211707" y="34497"/>
                  </a:cubicBezTo>
                  <a:cubicBezTo>
                    <a:pt x="162813" y="-18017"/>
                    <a:pt x="84962" y="-6460"/>
                    <a:pt x="34797" y="4148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1" name="Google Shape;201;p11"/>
            <p:cNvSpPr/>
            <p:nvPr/>
          </p:nvSpPr>
          <p:spPr>
            <a:xfrm rot="21288334">
              <a:off x="4115435" y="4553131"/>
              <a:ext cx="61444" cy="106072"/>
            </a:xfrm>
            <a:custGeom>
              <a:avLst/>
              <a:gdLst/>
              <a:ahLst/>
              <a:cxnLst/>
              <a:rect l="l" t="t" r="r" b="b"/>
              <a:pathLst>
                <a:path w="1262894" h="1267301" extrusionOk="0">
                  <a:moveTo>
                    <a:pt x="231059" y="1122190"/>
                  </a:moveTo>
                  <a:cubicBezTo>
                    <a:pt x="514968" y="1352060"/>
                    <a:pt x="900540" y="1299990"/>
                    <a:pt x="1120059" y="1028464"/>
                  </a:cubicBezTo>
                  <a:cubicBezTo>
                    <a:pt x="1339579" y="756938"/>
                    <a:pt x="1304209" y="308501"/>
                    <a:pt x="1026778" y="139464"/>
                  </a:cubicBezTo>
                  <a:cubicBezTo>
                    <a:pt x="749346" y="-29573"/>
                    <a:pt x="340025" y="-94216"/>
                    <a:pt x="137778" y="233190"/>
                  </a:cubicBezTo>
                  <a:cubicBezTo>
                    <a:pt x="-64469" y="560596"/>
                    <a:pt x="-52785" y="892256"/>
                    <a:pt x="231059" y="112219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2" name="Google Shape;202;p11"/>
            <p:cNvSpPr/>
            <p:nvPr/>
          </p:nvSpPr>
          <p:spPr>
            <a:xfrm rot="21207802" flipH="1">
              <a:off x="3987792" y="4543357"/>
              <a:ext cx="50264" cy="96109"/>
            </a:xfrm>
            <a:custGeom>
              <a:avLst/>
              <a:gdLst/>
              <a:ahLst/>
              <a:cxnLst/>
              <a:rect l="l" t="t" r="r" b="b"/>
              <a:pathLst>
                <a:path w="248016" h="257519" extrusionOk="0">
                  <a:moveTo>
                    <a:pt x="34797" y="41482"/>
                  </a:moveTo>
                  <a:cubicBezTo>
                    <a:pt x="-15305" y="89424"/>
                    <a:pt x="-9653" y="162830"/>
                    <a:pt x="41147" y="218393"/>
                  </a:cubicBezTo>
                  <a:cubicBezTo>
                    <a:pt x="91947" y="273955"/>
                    <a:pt x="178624" y="269193"/>
                    <a:pt x="218057" y="211408"/>
                  </a:cubicBezTo>
                  <a:cubicBezTo>
                    <a:pt x="257491" y="153623"/>
                    <a:pt x="260603" y="87011"/>
                    <a:pt x="211707" y="34497"/>
                  </a:cubicBezTo>
                  <a:cubicBezTo>
                    <a:pt x="162813" y="-18017"/>
                    <a:pt x="84962" y="-6460"/>
                    <a:pt x="34797" y="4148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5" name="Google Shape;205;p11"/>
            <p:cNvSpPr/>
            <p:nvPr/>
          </p:nvSpPr>
          <p:spPr>
            <a:xfrm rot="21288334" flipH="1">
              <a:off x="6991568" y="4602886"/>
              <a:ext cx="45719" cy="45719"/>
            </a:xfrm>
            <a:custGeom>
              <a:avLst/>
              <a:gdLst/>
              <a:ahLst/>
              <a:cxnLst/>
              <a:rect l="l" t="t" r="r" b="b"/>
              <a:pathLst>
                <a:path w="1262894" h="1267301" extrusionOk="0">
                  <a:moveTo>
                    <a:pt x="231059" y="1122190"/>
                  </a:moveTo>
                  <a:cubicBezTo>
                    <a:pt x="514968" y="1352060"/>
                    <a:pt x="900540" y="1299990"/>
                    <a:pt x="1120059" y="1028464"/>
                  </a:cubicBezTo>
                  <a:cubicBezTo>
                    <a:pt x="1339579" y="756938"/>
                    <a:pt x="1304209" y="308501"/>
                    <a:pt x="1026778" y="139464"/>
                  </a:cubicBezTo>
                  <a:cubicBezTo>
                    <a:pt x="749346" y="-29573"/>
                    <a:pt x="340025" y="-94216"/>
                    <a:pt x="137778" y="233190"/>
                  </a:cubicBezTo>
                  <a:cubicBezTo>
                    <a:pt x="-64469" y="560596"/>
                    <a:pt x="-52785" y="892256"/>
                    <a:pt x="231059" y="112219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6" name="Google Shape;206;p11"/>
            <p:cNvSpPr/>
            <p:nvPr/>
          </p:nvSpPr>
          <p:spPr>
            <a:xfrm rot="21207802" flipH="1" flipV="1">
              <a:off x="6660578" y="4583626"/>
              <a:ext cx="45719" cy="78543"/>
            </a:xfrm>
            <a:custGeom>
              <a:avLst/>
              <a:gdLst/>
              <a:ahLst/>
              <a:cxnLst/>
              <a:rect l="l" t="t" r="r" b="b"/>
              <a:pathLst>
                <a:path w="248016" h="257519" extrusionOk="0">
                  <a:moveTo>
                    <a:pt x="34797" y="41482"/>
                  </a:moveTo>
                  <a:cubicBezTo>
                    <a:pt x="-15305" y="89424"/>
                    <a:pt x="-9653" y="162830"/>
                    <a:pt x="41147" y="218393"/>
                  </a:cubicBezTo>
                  <a:cubicBezTo>
                    <a:pt x="91947" y="273955"/>
                    <a:pt x="178624" y="269193"/>
                    <a:pt x="218057" y="211408"/>
                  </a:cubicBezTo>
                  <a:cubicBezTo>
                    <a:pt x="257491" y="153623"/>
                    <a:pt x="260603" y="87011"/>
                    <a:pt x="211707" y="34497"/>
                  </a:cubicBezTo>
                  <a:cubicBezTo>
                    <a:pt x="162813" y="-18017"/>
                    <a:pt x="84962" y="-6460"/>
                    <a:pt x="34797" y="4148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7" name="Google Shape;207;p11"/>
            <p:cNvSpPr/>
            <p:nvPr/>
          </p:nvSpPr>
          <p:spPr>
            <a:xfrm rot="21288334">
              <a:off x="2462266" y="4606900"/>
              <a:ext cx="45719" cy="45719"/>
            </a:xfrm>
            <a:custGeom>
              <a:avLst/>
              <a:gdLst/>
              <a:ahLst/>
              <a:cxnLst/>
              <a:rect l="l" t="t" r="r" b="b"/>
              <a:pathLst>
                <a:path w="1262894" h="1267301" extrusionOk="0">
                  <a:moveTo>
                    <a:pt x="231059" y="1122190"/>
                  </a:moveTo>
                  <a:cubicBezTo>
                    <a:pt x="514968" y="1352060"/>
                    <a:pt x="900540" y="1299990"/>
                    <a:pt x="1120059" y="1028464"/>
                  </a:cubicBezTo>
                  <a:cubicBezTo>
                    <a:pt x="1339579" y="756938"/>
                    <a:pt x="1304209" y="308501"/>
                    <a:pt x="1026778" y="139464"/>
                  </a:cubicBezTo>
                  <a:cubicBezTo>
                    <a:pt x="749346" y="-29573"/>
                    <a:pt x="340025" y="-94216"/>
                    <a:pt x="137778" y="233190"/>
                  </a:cubicBezTo>
                  <a:cubicBezTo>
                    <a:pt x="-64469" y="560596"/>
                    <a:pt x="-52785" y="892256"/>
                    <a:pt x="231059" y="112219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8" name="Google Shape;208;p11"/>
            <p:cNvSpPr/>
            <p:nvPr/>
          </p:nvSpPr>
          <p:spPr>
            <a:xfrm rot="21207802">
              <a:off x="2308591" y="4610330"/>
              <a:ext cx="50781" cy="45719"/>
            </a:xfrm>
            <a:custGeom>
              <a:avLst/>
              <a:gdLst/>
              <a:ahLst/>
              <a:cxnLst/>
              <a:rect l="l" t="t" r="r" b="b"/>
              <a:pathLst>
                <a:path w="248016" h="257519" extrusionOk="0">
                  <a:moveTo>
                    <a:pt x="34797" y="41482"/>
                  </a:moveTo>
                  <a:cubicBezTo>
                    <a:pt x="-15305" y="89424"/>
                    <a:pt x="-9653" y="162830"/>
                    <a:pt x="41147" y="218393"/>
                  </a:cubicBezTo>
                  <a:cubicBezTo>
                    <a:pt x="91947" y="273955"/>
                    <a:pt x="178624" y="269193"/>
                    <a:pt x="218057" y="211408"/>
                  </a:cubicBezTo>
                  <a:cubicBezTo>
                    <a:pt x="257491" y="153623"/>
                    <a:pt x="260603" y="87011"/>
                    <a:pt x="211707" y="34497"/>
                  </a:cubicBezTo>
                  <a:cubicBezTo>
                    <a:pt x="162813" y="-18017"/>
                    <a:pt x="84962" y="-6460"/>
                    <a:pt x="34797" y="4148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9" name="Google Shape;209;p11"/>
            <p:cNvSpPr/>
            <p:nvPr/>
          </p:nvSpPr>
          <p:spPr>
            <a:xfrm rot="-311666">
              <a:off x="747579" y="4675687"/>
              <a:ext cx="69746" cy="69989"/>
            </a:xfrm>
            <a:custGeom>
              <a:avLst/>
              <a:gdLst/>
              <a:ahLst/>
              <a:cxnLst/>
              <a:rect l="l" t="t" r="r" b="b"/>
              <a:pathLst>
                <a:path w="1262894" h="1267301" extrusionOk="0">
                  <a:moveTo>
                    <a:pt x="231059" y="1122190"/>
                  </a:moveTo>
                  <a:cubicBezTo>
                    <a:pt x="514968" y="1352060"/>
                    <a:pt x="900540" y="1299990"/>
                    <a:pt x="1120059" y="1028464"/>
                  </a:cubicBezTo>
                  <a:cubicBezTo>
                    <a:pt x="1339579" y="756938"/>
                    <a:pt x="1304209" y="308501"/>
                    <a:pt x="1026778" y="139464"/>
                  </a:cubicBezTo>
                  <a:cubicBezTo>
                    <a:pt x="749346" y="-29573"/>
                    <a:pt x="340025" y="-94216"/>
                    <a:pt x="137778" y="233190"/>
                  </a:cubicBezTo>
                  <a:cubicBezTo>
                    <a:pt x="-64469" y="560596"/>
                    <a:pt x="-52785" y="892256"/>
                    <a:pt x="231059" y="112219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0" name="Google Shape;210;p11"/>
            <p:cNvSpPr/>
            <p:nvPr/>
          </p:nvSpPr>
          <p:spPr>
            <a:xfrm rot="-392198">
              <a:off x="593763" y="4679682"/>
              <a:ext cx="59913" cy="62209"/>
            </a:xfrm>
            <a:custGeom>
              <a:avLst/>
              <a:gdLst/>
              <a:ahLst/>
              <a:cxnLst/>
              <a:rect l="l" t="t" r="r" b="b"/>
              <a:pathLst>
                <a:path w="248016" h="257519" extrusionOk="0">
                  <a:moveTo>
                    <a:pt x="34797" y="41482"/>
                  </a:moveTo>
                  <a:cubicBezTo>
                    <a:pt x="-15305" y="89424"/>
                    <a:pt x="-9653" y="162830"/>
                    <a:pt x="41147" y="218393"/>
                  </a:cubicBezTo>
                  <a:cubicBezTo>
                    <a:pt x="91947" y="273955"/>
                    <a:pt x="178624" y="269193"/>
                    <a:pt x="218057" y="211408"/>
                  </a:cubicBezTo>
                  <a:cubicBezTo>
                    <a:pt x="257491" y="153623"/>
                    <a:pt x="260603" y="87011"/>
                    <a:pt x="211707" y="34497"/>
                  </a:cubicBezTo>
                  <a:cubicBezTo>
                    <a:pt x="162813" y="-18017"/>
                    <a:pt x="84962" y="-6460"/>
                    <a:pt x="34797" y="4148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2" name="Google Shape;212;p11"/>
            <p:cNvSpPr/>
            <p:nvPr/>
          </p:nvSpPr>
          <p:spPr>
            <a:xfrm rot="13779144">
              <a:off x="567610" y="4729832"/>
              <a:ext cx="203855" cy="244438"/>
            </a:xfrm>
            <a:custGeom>
              <a:avLst/>
              <a:gdLst/>
              <a:ahLst/>
              <a:cxnLst/>
              <a:rect l="l" t="t" r="r" b="b"/>
              <a:pathLst>
                <a:path w="10002" h="11144" extrusionOk="0">
                  <a:moveTo>
                    <a:pt x="0" y="11144"/>
                  </a:moveTo>
                  <a:cubicBezTo>
                    <a:pt x="4895" y="10166"/>
                    <a:pt x="10002" y="4991"/>
                    <a:pt x="10002" y="0"/>
                  </a:cubicBezTo>
                </a:path>
              </a:pathLst>
            </a:custGeom>
            <a:noFill/>
            <a:ln w="38100" cap="rnd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3" name="Google Shape;213;p11"/>
            <p:cNvSpPr/>
            <p:nvPr/>
          </p:nvSpPr>
          <p:spPr>
            <a:xfrm rot="12056960" flipH="1">
              <a:off x="2360768" y="4737432"/>
              <a:ext cx="93158" cy="122903"/>
            </a:xfrm>
            <a:prstGeom prst="pie">
              <a:avLst>
                <a:gd name="adj1" fmla="val 0"/>
                <a:gd name="adj2" fmla="val 10852930"/>
              </a:avLst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14" name="Google Shape;214;p11"/>
            <p:cNvSpPr/>
            <p:nvPr/>
          </p:nvSpPr>
          <p:spPr>
            <a:xfrm>
              <a:off x="5826299" y="4704388"/>
              <a:ext cx="122700" cy="122700"/>
            </a:xfrm>
            <a:prstGeom prst="pie">
              <a:avLst>
                <a:gd name="adj1" fmla="val 0"/>
                <a:gd name="adj2" fmla="val 10852930"/>
              </a:avLst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CB5B8407-3A5D-40F7-ACF6-963C54547B3A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 rot="2644957">
            <a:off x="2142965" y="4260086"/>
            <a:ext cx="205736" cy="45719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F8A267C5-A1EA-470D-A070-6318194901F5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 rot="18511369">
            <a:off x="2337628" y="4259672"/>
            <a:ext cx="205736" cy="45719"/>
          </a:xfrm>
          <a:prstGeom prst="rect">
            <a:avLst/>
          </a:prstGeom>
        </p:spPr>
      </p:pic>
      <p:sp>
        <p:nvSpPr>
          <p:cNvPr id="5" name="Freeform: Shape 4">
            <a:extLst>
              <a:ext uri="{FF2B5EF4-FFF2-40B4-BE49-F238E27FC236}">
                <a16:creationId xmlns:a16="http://schemas.microsoft.com/office/drawing/2014/main" id="{1426D010-A87C-44BE-A84B-657977567C95}"/>
              </a:ext>
            </a:extLst>
          </p:cNvPr>
          <p:cNvSpPr/>
          <p:nvPr userDrawn="1"/>
        </p:nvSpPr>
        <p:spPr>
          <a:xfrm>
            <a:off x="3929064" y="4583429"/>
            <a:ext cx="235744" cy="88583"/>
          </a:xfrm>
          <a:custGeom>
            <a:avLst/>
            <a:gdLst>
              <a:gd name="connsiteX0" fmla="*/ 0 w 685800"/>
              <a:gd name="connsiteY0" fmla="*/ 71548 h 200135"/>
              <a:gd name="connsiteX1" fmla="*/ 64294 w 685800"/>
              <a:gd name="connsiteY1" fmla="*/ 157273 h 200135"/>
              <a:gd name="connsiteX2" fmla="*/ 114300 w 685800"/>
              <a:gd name="connsiteY2" fmla="*/ 110 h 200135"/>
              <a:gd name="connsiteX3" fmla="*/ 200025 w 685800"/>
              <a:gd name="connsiteY3" fmla="*/ 185848 h 200135"/>
              <a:gd name="connsiteX4" fmla="*/ 307182 w 685800"/>
              <a:gd name="connsiteY4" fmla="*/ 7254 h 200135"/>
              <a:gd name="connsiteX5" fmla="*/ 364332 w 685800"/>
              <a:gd name="connsiteY5" fmla="*/ 185848 h 200135"/>
              <a:gd name="connsiteX6" fmla="*/ 435769 w 685800"/>
              <a:gd name="connsiteY6" fmla="*/ 42973 h 200135"/>
              <a:gd name="connsiteX7" fmla="*/ 507207 w 685800"/>
              <a:gd name="connsiteY7" fmla="*/ 192992 h 200135"/>
              <a:gd name="connsiteX8" fmla="*/ 614363 w 685800"/>
              <a:gd name="connsiteY8" fmla="*/ 28685 h 200135"/>
              <a:gd name="connsiteX9" fmla="*/ 685800 w 685800"/>
              <a:gd name="connsiteY9" fmla="*/ 200135 h 200135"/>
              <a:gd name="connsiteX10" fmla="*/ 685800 w 685800"/>
              <a:gd name="connsiteY10" fmla="*/ 200135 h 200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85800" h="200135">
                <a:moveTo>
                  <a:pt x="0" y="71548"/>
                </a:moveTo>
                <a:cubicBezTo>
                  <a:pt x="22622" y="120363"/>
                  <a:pt x="45244" y="169179"/>
                  <a:pt x="64294" y="157273"/>
                </a:cubicBezTo>
                <a:cubicBezTo>
                  <a:pt x="83344" y="145367"/>
                  <a:pt x="91678" y="-4652"/>
                  <a:pt x="114300" y="110"/>
                </a:cubicBezTo>
                <a:cubicBezTo>
                  <a:pt x="136922" y="4872"/>
                  <a:pt x="167878" y="184657"/>
                  <a:pt x="200025" y="185848"/>
                </a:cubicBezTo>
                <a:cubicBezTo>
                  <a:pt x="232172" y="187039"/>
                  <a:pt x="279798" y="7254"/>
                  <a:pt x="307182" y="7254"/>
                </a:cubicBezTo>
                <a:cubicBezTo>
                  <a:pt x="334566" y="7254"/>
                  <a:pt x="342901" y="179895"/>
                  <a:pt x="364332" y="185848"/>
                </a:cubicBezTo>
                <a:cubicBezTo>
                  <a:pt x="385763" y="191801"/>
                  <a:pt x="411957" y="41782"/>
                  <a:pt x="435769" y="42973"/>
                </a:cubicBezTo>
                <a:cubicBezTo>
                  <a:pt x="459581" y="44164"/>
                  <a:pt x="477441" y="195373"/>
                  <a:pt x="507207" y="192992"/>
                </a:cubicBezTo>
                <a:cubicBezTo>
                  <a:pt x="536973" y="190611"/>
                  <a:pt x="584598" y="27495"/>
                  <a:pt x="614363" y="28685"/>
                </a:cubicBezTo>
                <a:cubicBezTo>
                  <a:pt x="644128" y="29875"/>
                  <a:pt x="685800" y="200135"/>
                  <a:pt x="685800" y="200135"/>
                </a:cubicBezTo>
                <a:lnTo>
                  <a:pt x="685800" y="200135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68" name="Picture 67">
            <a:extLst>
              <a:ext uri="{FF2B5EF4-FFF2-40B4-BE49-F238E27FC236}">
                <a16:creationId xmlns:a16="http://schemas.microsoft.com/office/drawing/2014/main" id="{A4601E3E-F090-4AAC-83ED-6DEBCE9B4405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 rot="19033417">
            <a:off x="3821756" y="4281448"/>
            <a:ext cx="205736" cy="45719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5FC08D05-2252-4552-A479-6913F29158BE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 rot="2461944">
            <a:off x="4064082" y="4290233"/>
            <a:ext cx="210020" cy="46671"/>
          </a:xfrm>
          <a:prstGeom prst="rect">
            <a:avLst/>
          </a:prstGeom>
        </p:spPr>
      </p:pic>
      <p:sp>
        <p:nvSpPr>
          <p:cNvPr id="70" name="Google Shape;206;p11">
            <a:extLst>
              <a:ext uri="{FF2B5EF4-FFF2-40B4-BE49-F238E27FC236}">
                <a16:creationId xmlns:a16="http://schemas.microsoft.com/office/drawing/2014/main" id="{55079A56-6722-49B9-8A93-7AFDE4DCF6D2}"/>
              </a:ext>
            </a:extLst>
          </p:cNvPr>
          <p:cNvSpPr/>
          <p:nvPr userDrawn="1"/>
        </p:nvSpPr>
        <p:spPr>
          <a:xfrm rot="21207802" flipV="1">
            <a:off x="6649314" y="4584626"/>
            <a:ext cx="75134" cy="147884"/>
          </a:xfrm>
          <a:custGeom>
            <a:avLst/>
            <a:gdLst/>
            <a:ahLst/>
            <a:cxnLst/>
            <a:rect l="l" t="t" r="r" b="b"/>
            <a:pathLst>
              <a:path w="248016" h="257519" extrusionOk="0">
                <a:moveTo>
                  <a:pt x="34797" y="41482"/>
                </a:moveTo>
                <a:cubicBezTo>
                  <a:pt x="-15305" y="89424"/>
                  <a:pt x="-9653" y="162830"/>
                  <a:pt x="41147" y="218393"/>
                </a:cubicBezTo>
                <a:cubicBezTo>
                  <a:pt x="91947" y="273955"/>
                  <a:pt x="178624" y="269193"/>
                  <a:pt x="218057" y="211408"/>
                </a:cubicBezTo>
                <a:cubicBezTo>
                  <a:pt x="257491" y="153623"/>
                  <a:pt x="260603" y="87011"/>
                  <a:pt x="211707" y="34497"/>
                </a:cubicBezTo>
                <a:cubicBezTo>
                  <a:pt x="162813" y="-18017"/>
                  <a:pt x="84962" y="-6460"/>
                  <a:pt x="34797" y="41482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" name="Google Shape;198;p11">
            <a:extLst>
              <a:ext uri="{FF2B5EF4-FFF2-40B4-BE49-F238E27FC236}">
                <a16:creationId xmlns:a16="http://schemas.microsoft.com/office/drawing/2014/main" id="{F1005A3F-43A7-4DDF-B357-CE7A81C675D2}"/>
              </a:ext>
            </a:extLst>
          </p:cNvPr>
          <p:cNvSpPr/>
          <p:nvPr userDrawn="1"/>
        </p:nvSpPr>
        <p:spPr>
          <a:xfrm flipH="1">
            <a:off x="6706613" y="4387753"/>
            <a:ext cx="53758" cy="64294"/>
          </a:xfrm>
          <a:custGeom>
            <a:avLst/>
            <a:gdLst/>
            <a:ahLst/>
            <a:cxnLst/>
            <a:rect l="l" t="t" r="r" b="b"/>
            <a:pathLst>
              <a:path w="248016" h="257519" extrusionOk="0">
                <a:moveTo>
                  <a:pt x="34797" y="41482"/>
                </a:moveTo>
                <a:cubicBezTo>
                  <a:pt x="-15305" y="89424"/>
                  <a:pt x="-9653" y="162830"/>
                  <a:pt x="41147" y="218393"/>
                </a:cubicBezTo>
                <a:cubicBezTo>
                  <a:pt x="91947" y="273955"/>
                  <a:pt x="178624" y="269193"/>
                  <a:pt x="218057" y="211408"/>
                </a:cubicBezTo>
                <a:cubicBezTo>
                  <a:pt x="257491" y="153623"/>
                  <a:pt x="260603" y="87011"/>
                  <a:pt x="211707" y="34497"/>
                </a:cubicBezTo>
                <a:cubicBezTo>
                  <a:pt x="162813" y="-18017"/>
                  <a:pt x="84962" y="-6460"/>
                  <a:pt x="34797" y="41482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letely blank">
  <p:cSld name="CUSTOM"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hyperlink" Target="http://www.mentallywellschools.co.uk/" TargetMode="Externa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blipFill>
          <a:blip r:embed="rId11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548125" y="593125"/>
            <a:ext cx="6167100" cy="39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1pPr>
            <a:lvl2pPr lvl="1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2pPr>
            <a:lvl3pPr lvl="2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3pPr>
            <a:lvl4pPr lvl="3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4pPr>
            <a:lvl5pPr lvl="4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5pPr>
            <a:lvl6pPr lvl="5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6pPr>
            <a:lvl7pPr lvl="6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7pPr>
            <a:lvl8pPr lvl="7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8pPr>
            <a:lvl9pPr lvl="8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626706" y="1243025"/>
            <a:ext cx="6167100" cy="329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55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Nunito"/>
              <a:buChar char="➜"/>
              <a:defRPr sz="24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914400" lvl="1" indent="-3810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Nunito"/>
              <a:buChar char="-"/>
              <a:defRPr sz="24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1371600" lvl="2" indent="-3810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Nunito"/>
              <a:buChar char="-"/>
              <a:defRPr sz="24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828800" lvl="3" indent="-3810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Nunito"/>
              <a:buChar char="-"/>
              <a:defRPr sz="24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2286000" lvl="4" indent="-3810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Nunito"/>
              <a:buChar char="-"/>
              <a:defRPr sz="24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743200" lvl="5" indent="-3810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Nunito"/>
              <a:buChar char="-"/>
              <a:defRPr sz="24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3200400" lvl="6" indent="-3810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Nunito"/>
              <a:buChar char="●"/>
              <a:defRPr sz="24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657600" lvl="7" indent="-3810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Nunito"/>
              <a:buChar char="○"/>
              <a:defRPr sz="24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4114800" lvl="8" indent="-381000" rtl="0">
              <a:lnSpc>
                <a:spcPct val="115000"/>
              </a:lnSpc>
              <a:spcBef>
                <a:spcPts val="800"/>
              </a:spcBef>
              <a:spcAft>
                <a:spcPts val="800"/>
              </a:spcAft>
              <a:buClr>
                <a:schemeClr val="dk2"/>
              </a:buClr>
              <a:buSzPts val="2400"/>
              <a:buFont typeface="Nunito"/>
              <a:buChar char="■"/>
              <a:defRPr sz="24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 dirty="0"/>
          </a:p>
        </p:txBody>
      </p:sp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9B430D16-E601-415C-9E76-A018B4286ED9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7729538" y="57151"/>
            <a:ext cx="1350168" cy="698867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BF752473-5811-4111-9153-7E9B5BB7AC64}"/>
              </a:ext>
            </a:extLst>
          </p:cNvPr>
          <p:cNvSpPr/>
          <p:nvPr userDrawn="1"/>
        </p:nvSpPr>
        <p:spPr>
          <a:xfrm>
            <a:off x="7592171" y="739875"/>
            <a:ext cx="162095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800" spc="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1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www.mentallywellschools.co.uk</a:t>
            </a:r>
            <a:endParaRPr lang="en-GB" sz="800" spc="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7056AC0-0F7B-4B82-A4CB-0CA13D12081B}"/>
              </a:ext>
            </a:extLst>
          </p:cNvPr>
          <p:cNvSpPr/>
          <p:nvPr userDrawn="1"/>
        </p:nvSpPr>
        <p:spPr>
          <a:xfrm>
            <a:off x="8707437" y="4635639"/>
            <a:ext cx="50800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" sz="3400" b="0" dirty="0">
                <a:solidFill>
                  <a:schemeClr val="tx1"/>
                </a:solidFill>
                <a:latin typeface="Courier New" panose="02070309020205020404" pitchFamily="49" charset="0"/>
                <a:ea typeface="Tahoma" panose="020B0604030504040204" pitchFamily="34" charset="0"/>
                <a:cs typeface="Courier New" panose="02070309020205020404" pitchFamily="49" charset="0"/>
              </a:rPr>
              <a:t>©</a:t>
            </a:r>
            <a:endParaRPr lang="en-GB" sz="3400" b="0" dirty="0">
              <a:solidFill>
                <a:schemeClr val="tx1"/>
              </a:solidFill>
              <a:latin typeface="Courier New" panose="02070309020205020404" pitchFamily="49" charset="0"/>
              <a:ea typeface="Tahoma" panose="020B0604030504040204" pitchFamily="34" charset="0"/>
              <a:cs typeface="Courier New" panose="02070309020205020404" pitchFamily="49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A6A05B3-2B96-444F-8DD8-DC8624E9F0E7}"/>
              </a:ext>
            </a:extLst>
          </p:cNvPr>
          <p:cNvSpPr txBox="1"/>
          <p:nvPr userDrawn="1"/>
        </p:nvSpPr>
        <p:spPr>
          <a:xfrm rot="20111074">
            <a:off x="-55491" y="2365916"/>
            <a:ext cx="20838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>
                <a:solidFill>
                  <a:schemeClr val="tx1">
                    <a:alpha val="81000"/>
                  </a:schemeClr>
                </a:solidFill>
                <a:latin typeface="Colonna MT" panose="04020805060202030203" pitchFamily="82" charset="0"/>
              </a:rPr>
              <a:t>Sample</a:t>
            </a: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5" r:id="rId7"/>
    <p:sldLayoutId id="2147483657" r:id="rId8"/>
    <p:sldLayoutId id="2147483658" r:id="rId9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3.gif"/><Relationship Id="rId4" Type="http://schemas.openxmlformats.org/officeDocument/2006/relationships/image" Target="../media/image32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5.gif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6.png"/><Relationship Id="rId5" Type="http://schemas.openxmlformats.org/officeDocument/2006/relationships/image" Target="../media/image35.gif"/><Relationship Id="rId4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gif"/><Relationship Id="rId3" Type="http://schemas.openxmlformats.org/officeDocument/2006/relationships/image" Target="../media/image28.gif"/><Relationship Id="rId7" Type="http://schemas.openxmlformats.org/officeDocument/2006/relationships/image" Target="../media/image39.gi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3.gif"/><Relationship Id="rId5" Type="http://schemas.openxmlformats.org/officeDocument/2006/relationships/image" Target="../media/image16.png"/><Relationship Id="rId4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gi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lidescarnival.com/?utm_source=template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2.png"/><Relationship Id="rId4" Type="http://schemas.openxmlformats.org/officeDocument/2006/relationships/hyperlink" Target="http://handdrawngoods.com/freebies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oz1S66_pYTw?feature=oembed" TargetMode="External"/><Relationship Id="rId4" Type="http://schemas.openxmlformats.org/officeDocument/2006/relationships/image" Target="../media/image2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9.png"/><Relationship Id="rId5" Type="http://schemas.openxmlformats.org/officeDocument/2006/relationships/image" Target="../media/image28.gif"/><Relationship Id="rId4" Type="http://schemas.openxmlformats.org/officeDocument/2006/relationships/image" Target="../media/image2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4.png"/><Relationship Id="rId4" Type="http://schemas.openxmlformats.org/officeDocument/2006/relationships/image" Target="../media/image2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6.png"/><Relationship Id="rId4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13"/>
          <p:cNvSpPr txBox="1">
            <a:spLocks noGrp="1"/>
          </p:cNvSpPr>
          <p:nvPr>
            <p:ph type="ctrTitle"/>
          </p:nvPr>
        </p:nvSpPr>
        <p:spPr>
          <a:xfrm>
            <a:off x="2375952" y="1306218"/>
            <a:ext cx="4497300" cy="2186922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dirty="0">
                <a:latin typeface="Verdana" panose="020B0604030504040204" pitchFamily="34" charset="0"/>
                <a:ea typeface="Verdana" panose="020B0604030504040204" pitchFamily="34" charset="0"/>
                <a:cs typeface="Courier New" panose="02070309020205020404" pitchFamily="49" charset="0"/>
              </a:rPr>
              <a:t>Ages 5 - 7 </a:t>
            </a:r>
            <a:br>
              <a:rPr lang="en" sz="3600" dirty="0">
                <a:latin typeface="Verdana" panose="020B0604030504040204" pitchFamily="34" charset="0"/>
                <a:ea typeface="Verdana" panose="020B0604030504040204" pitchFamily="34" charset="0"/>
                <a:cs typeface="Courier New" panose="02070309020205020404" pitchFamily="49" charset="0"/>
              </a:rPr>
            </a:br>
            <a:r>
              <a:rPr lang="en" sz="3600" dirty="0">
                <a:latin typeface="Verdana" panose="020B0604030504040204" pitchFamily="34" charset="0"/>
                <a:ea typeface="Verdana" panose="020B0604030504040204" pitchFamily="34" charset="0"/>
                <a:cs typeface="Courier New" panose="02070309020205020404" pitchFamily="49" charset="0"/>
              </a:rPr>
              <a:t>Mental Health Skills Programme</a:t>
            </a:r>
            <a:endParaRPr sz="3600" dirty="0">
              <a:latin typeface="Verdana" panose="020B0604030504040204" pitchFamily="34" charset="0"/>
              <a:ea typeface="Verdana" panose="020B0604030504040204" pitchFamily="34" charset="0"/>
              <a:cs typeface="Courier New" panose="02070309020205020404" pitchFamily="49" charset="0"/>
            </a:endParaRPr>
          </a:p>
        </p:txBody>
      </p:sp>
      <p:sp>
        <p:nvSpPr>
          <p:cNvPr id="4" name="Google Shape;236;p15">
            <a:extLst>
              <a:ext uri="{FF2B5EF4-FFF2-40B4-BE49-F238E27FC236}">
                <a16:creationId xmlns:a16="http://schemas.microsoft.com/office/drawing/2014/main" id="{5EBD8C5A-CA38-4A80-9D4F-D9A2A50C7082}"/>
              </a:ext>
            </a:extLst>
          </p:cNvPr>
          <p:cNvSpPr txBox="1">
            <a:spLocks/>
          </p:cNvSpPr>
          <p:nvPr/>
        </p:nvSpPr>
        <p:spPr>
          <a:xfrm>
            <a:off x="2743201" y="3356163"/>
            <a:ext cx="3784422" cy="5119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Nunito"/>
              <a:buChar char="➜"/>
              <a:defRPr sz="2400" b="0" i="0" u="none" strike="noStrike" cap="non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914400" marR="0" lvl="1" indent="-38100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Nunito"/>
              <a:buChar char="-"/>
              <a:defRPr sz="2400" b="0" i="0" u="none" strike="noStrike" cap="non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1371600" marR="0" lvl="2" indent="-38100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Nunito"/>
              <a:buChar char="-"/>
              <a:defRPr sz="2400" b="0" i="0" u="none" strike="noStrike" cap="non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828800" marR="0" lvl="3" indent="-38100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Nunito"/>
              <a:buChar char="-"/>
              <a:defRPr sz="2400" b="0" i="0" u="none" strike="noStrike" cap="non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2286000" marR="0" lvl="4" indent="-38100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Nunito"/>
              <a:buChar char="-"/>
              <a:defRPr sz="2400" b="0" i="0" u="none" strike="noStrike" cap="non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743200" marR="0" lvl="5" indent="-38100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Nunito"/>
              <a:buChar char="-"/>
              <a:defRPr sz="2400" b="0" i="0" u="none" strike="noStrike" cap="non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3200400" marR="0" lvl="6" indent="-38100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Nunito"/>
              <a:buChar char="●"/>
              <a:defRPr sz="2400" b="0" i="0" u="none" strike="noStrike" cap="non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657600" marR="0" lvl="7" indent="-38100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Nunito"/>
              <a:buChar char="○"/>
              <a:defRPr sz="2400" b="0" i="0" u="none" strike="noStrike" cap="non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4114800" marR="0" lvl="8" indent="-381000" algn="l" rtl="0">
              <a:lnSpc>
                <a:spcPct val="115000"/>
              </a:lnSpc>
              <a:spcBef>
                <a:spcPts val="800"/>
              </a:spcBef>
              <a:spcAft>
                <a:spcPts val="800"/>
              </a:spcAft>
              <a:buClr>
                <a:schemeClr val="dk2"/>
              </a:buClr>
              <a:buSzPts val="2400"/>
              <a:buFont typeface="Nunito"/>
              <a:buChar char="■"/>
              <a:defRPr sz="2400" b="0" i="0" u="none" strike="noStrike" cap="non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pPr marL="0" indent="0" algn="ctr">
              <a:buFont typeface="Nunito"/>
              <a:buNone/>
            </a:pPr>
            <a:r>
              <a:rPr lang="en-GB" sz="3200" dirty="0">
                <a:solidFill>
                  <a:schemeClr val="accent3"/>
                </a:solidFill>
                <a:latin typeface="Verdana" panose="020B0604030504040204" pitchFamily="34" charset="0"/>
                <a:ea typeface="Verdana" panose="020B0604030504040204" pitchFamily="34" charset="0"/>
                <a:cs typeface="Courier New" panose="02070309020205020404" pitchFamily="49" charset="0"/>
              </a:rPr>
              <a:t>Week 1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14"/>
          <p:cNvSpPr txBox="1">
            <a:spLocks noGrp="1"/>
          </p:cNvSpPr>
          <p:nvPr>
            <p:ph type="body" idx="1"/>
          </p:nvPr>
        </p:nvSpPr>
        <p:spPr>
          <a:xfrm>
            <a:off x="1541770" y="1828086"/>
            <a:ext cx="2938133" cy="303912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101600" indent="0">
              <a:buNone/>
            </a:pPr>
            <a:r>
              <a:rPr lang="en-GB" sz="2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</a:rPr>
              <a:t>That’s right!</a:t>
            </a:r>
          </a:p>
          <a:p>
            <a:pPr marL="101600" indent="0">
              <a:buNone/>
            </a:pPr>
            <a:endParaRPr lang="en-GB" sz="2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MV Boli" panose="02000500030200090000" pitchFamily="2" charset="0"/>
            </a:endParaRPr>
          </a:p>
          <a:p>
            <a:pPr marL="101600" indent="0">
              <a:buNone/>
            </a:pPr>
            <a:r>
              <a:rPr lang="en-GB" sz="2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</a:rPr>
              <a:t>Another word for a </a:t>
            </a:r>
            <a:r>
              <a:rPr lang="en-GB" sz="2400" dirty="0">
                <a:solidFill>
                  <a:schemeClr val="accent2">
                    <a:lumMod val="60000"/>
                    <a:lumOff val="4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</a:rPr>
              <a:t>feeling</a:t>
            </a:r>
            <a:r>
              <a:rPr lang="en-GB" sz="2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</a:rPr>
              <a:t> is an </a:t>
            </a:r>
            <a:r>
              <a:rPr lang="en-GB" sz="2400" dirty="0">
                <a:solidFill>
                  <a:schemeClr val="accent2">
                    <a:lumMod val="60000"/>
                    <a:lumOff val="4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</a:rPr>
              <a:t>emotion</a:t>
            </a:r>
            <a:r>
              <a:rPr lang="en-GB" sz="2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</a:rPr>
              <a:t>.</a:t>
            </a:r>
            <a:endParaRPr sz="2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E85573-C22C-44E9-9452-E1DFDA700570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4795200" y="1129405"/>
            <a:ext cx="2509800" cy="2889300"/>
          </a:xfrm>
        </p:spPr>
        <p:txBody>
          <a:bodyPr/>
          <a:lstStyle/>
          <a:p>
            <a:pPr marL="101600" indent="0">
              <a:buNone/>
            </a:pPr>
            <a:r>
              <a:rPr lang="en-GB" sz="2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Is it true that sometimes feelings and emotions are </a:t>
            </a:r>
            <a:r>
              <a:rPr lang="en-GB" sz="1600" dirty="0">
                <a:solidFill>
                  <a:schemeClr val="accent3">
                    <a:lumMod val="60000"/>
                    <a:lumOff val="4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small</a:t>
            </a:r>
            <a:r>
              <a:rPr lang="en-GB" sz="16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, </a:t>
            </a:r>
            <a:r>
              <a:rPr lang="en-GB" sz="2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and sometimes they can be </a:t>
            </a:r>
            <a:r>
              <a:rPr lang="en-GB" sz="24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BIG</a:t>
            </a:r>
            <a:r>
              <a:rPr lang="en-GB" sz="2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?</a:t>
            </a:r>
          </a:p>
        </p:txBody>
      </p:sp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03D43F4B-67CE-4095-BE56-BBA7B69C14E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2164"/>
          <a:stretch/>
        </p:blipFill>
        <p:spPr>
          <a:xfrm>
            <a:off x="2359925" y="124992"/>
            <a:ext cx="3593543" cy="708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820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5DB01E39-2532-4EFF-884C-5BD098B86B7A}"/>
              </a:ext>
            </a:extLst>
          </p:cNvPr>
          <p:cNvSpPr txBox="1"/>
          <p:nvPr/>
        </p:nvSpPr>
        <p:spPr>
          <a:xfrm>
            <a:off x="368391" y="232592"/>
            <a:ext cx="6762613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01600" indent="0">
              <a:buNone/>
            </a:pPr>
            <a:r>
              <a:rPr lang="en-GB" sz="2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</a:rPr>
              <a:t>Yes! I can help you learn more about </a:t>
            </a:r>
            <a:r>
              <a:rPr lang="en-GB" sz="1600" dirty="0">
                <a:solidFill>
                  <a:schemeClr val="accent3">
                    <a:lumMod val="60000"/>
                    <a:lumOff val="4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</a:rPr>
              <a:t>small</a:t>
            </a:r>
            <a:r>
              <a:rPr lang="en-GB" sz="2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</a:rPr>
              <a:t> and </a:t>
            </a:r>
            <a:r>
              <a:rPr lang="en-GB" sz="24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</a:rPr>
              <a:t>BIG</a:t>
            </a:r>
            <a:r>
              <a:rPr lang="en-GB" sz="2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</a:rPr>
              <a:t> feelings.</a:t>
            </a:r>
            <a:endParaRPr lang="en-GB" sz="2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4" name="Picture 3" descr="Diagram, text&#10;&#10;Description automatically generated">
            <a:extLst>
              <a:ext uri="{FF2B5EF4-FFF2-40B4-BE49-F238E27FC236}">
                <a16:creationId xmlns:a16="http://schemas.microsoft.com/office/drawing/2014/main" id="{179A67A1-45FF-469B-99DC-A0936292E8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1875" y="1035227"/>
            <a:ext cx="5353670" cy="378593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5DB01E39-2532-4EFF-884C-5BD098B86B7A}"/>
              </a:ext>
            </a:extLst>
          </p:cNvPr>
          <p:cNvSpPr txBox="1"/>
          <p:nvPr/>
        </p:nvSpPr>
        <p:spPr>
          <a:xfrm>
            <a:off x="427595" y="258907"/>
            <a:ext cx="682182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01600" indent="0">
              <a:buNone/>
            </a:pPr>
            <a:r>
              <a:rPr lang="en-GB" sz="21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</a:rPr>
              <a:t>In the next few weeks, you’re going to learn about different feelings and emotions. You’ll learn skills to help make your</a:t>
            </a:r>
            <a:r>
              <a:rPr lang="en-GB" sz="2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</a:rPr>
              <a:t> </a:t>
            </a:r>
            <a:r>
              <a:rPr lang="en-GB" sz="1600" dirty="0">
                <a:solidFill>
                  <a:schemeClr val="accent2">
                    <a:lumMod val="60000"/>
                    <a:lumOff val="4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</a:rPr>
              <a:t>small</a:t>
            </a:r>
            <a:r>
              <a:rPr lang="en-GB" sz="2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</a:rPr>
              <a:t> </a:t>
            </a:r>
            <a:r>
              <a:rPr lang="en-GB" sz="21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</a:rPr>
              <a:t>and </a:t>
            </a:r>
            <a:r>
              <a:rPr lang="en-GB" sz="24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</a:rPr>
              <a:t>BIG</a:t>
            </a:r>
            <a:r>
              <a:rPr lang="en-GB" sz="2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</a:rPr>
              <a:t> </a:t>
            </a:r>
            <a:r>
              <a:rPr lang="en-GB" sz="21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</a:rPr>
              <a:t>feelings easier to handle sometimes! </a:t>
            </a:r>
            <a:endParaRPr lang="en-GB" sz="21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3" name="Picture 2" descr="Diagram, text&#10;&#10;Description automatically generated">
            <a:extLst>
              <a:ext uri="{FF2B5EF4-FFF2-40B4-BE49-F238E27FC236}">
                <a16:creationId xmlns:a16="http://schemas.microsoft.com/office/drawing/2014/main" id="{6785766E-BCB9-4CA3-BE91-67CAD5A57A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4868" y="1703500"/>
            <a:ext cx="4427276" cy="3130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1459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7E282473-547F-4C8D-8AB3-C828F5EF4D37}"/>
              </a:ext>
            </a:extLst>
          </p:cNvPr>
          <p:cNvSpPr txBox="1"/>
          <p:nvPr/>
        </p:nvSpPr>
        <p:spPr>
          <a:xfrm>
            <a:off x="249980" y="1051369"/>
            <a:ext cx="3670758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016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GB" sz="210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</a:rPr>
              <a:t>Remember: W</a:t>
            </a:r>
            <a:r>
              <a:rPr kumimoji="0" lang="en-GB" sz="2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  <a:sym typeface="Arial"/>
              </a:rPr>
              <a:t>e all need feelings and emotions. They are important.</a:t>
            </a:r>
          </a:p>
          <a:p>
            <a:pPr marL="1016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lang="en-GB" sz="1500" dirty="0">
              <a:solidFill>
                <a:srgbClr val="FFFFFF"/>
              </a:solidFill>
              <a:latin typeface="Verdana" panose="020B0604030504040204" pitchFamily="34" charset="0"/>
              <a:ea typeface="Verdana" panose="020B0604030504040204" pitchFamily="34" charset="0"/>
              <a:cs typeface="MV Boli" panose="02000500030200090000" pitchFamily="2" charset="0"/>
            </a:endParaRPr>
          </a:p>
          <a:p>
            <a:pPr marL="1016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GB" sz="210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</a:rPr>
              <a:t>Emotions like fear (scared) and anger can help keep us safe from danger.</a:t>
            </a:r>
          </a:p>
          <a:p>
            <a:pPr marL="1016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lang="en-GB" sz="1500" dirty="0">
              <a:solidFill>
                <a:srgbClr val="FFFFFF"/>
              </a:solidFill>
              <a:latin typeface="Verdana" panose="020B0604030504040204" pitchFamily="34" charset="0"/>
              <a:ea typeface="Verdana" panose="020B0604030504040204" pitchFamily="34" charset="0"/>
              <a:cs typeface="MV Boli" panose="02000500030200090000" pitchFamily="2" charset="0"/>
            </a:endParaRPr>
          </a:p>
          <a:p>
            <a:pPr marL="1016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GB" sz="210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</a:rPr>
              <a:t>Some other emotions like love and happiness help us enjoy life! </a:t>
            </a:r>
            <a:endParaRPr kumimoji="0" lang="en-GB" sz="21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1FC11A89-F079-4D70-A711-FA2303699A1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2164"/>
          <a:stretch/>
        </p:blipFill>
        <p:spPr>
          <a:xfrm>
            <a:off x="886360" y="361814"/>
            <a:ext cx="2569274" cy="506537"/>
          </a:xfrm>
          <a:prstGeom prst="rect">
            <a:avLst/>
          </a:prstGeom>
        </p:spPr>
      </p:pic>
      <p:pic>
        <p:nvPicPr>
          <p:cNvPr id="14" name="Picture 13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FBCBC1DC-C2B8-400C-A03A-789A044F214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46442" r="9502"/>
          <a:stretch/>
        </p:blipFill>
        <p:spPr>
          <a:xfrm>
            <a:off x="3697070" y="3492083"/>
            <a:ext cx="3137905" cy="1316740"/>
          </a:xfrm>
          <a:prstGeom prst="rect">
            <a:avLst/>
          </a:prstGeom>
        </p:spPr>
      </p:pic>
      <p:pic>
        <p:nvPicPr>
          <p:cNvPr id="15" name="Picture 14" descr="A picture containing diagram&#10;&#10;Description automatically generated">
            <a:extLst>
              <a:ext uri="{FF2B5EF4-FFF2-40B4-BE49-F238E27FC236}">
                <a16:creationId xmlns:a16="http://schemas.microsoft.com/office/drawing/2014/main" id="{B3095DB5-4704-4DDA-8EEE-01BD69FEC0A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74925"/>
          <a:stretch/>
        </p:blipFill>
        <p:spPr>
          <a:xfrm>
            <a:off x="3737252" y="374972"/>
            <a:ext cx="2815067" cy="499957"/>
          </a:xfrm>
          <a:prstGeom prst="rect">
            <a:avLst/>
          </a:prstGeom>
        </p:spPr>
      </p:pic>
      <p:pic>
        <p:nvPicPr>
          <p:cNvPr id="8" name="Picture 7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11AB4A2-AD4F-4282-A8C7-1AE581F94DB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762" t="828" b="48546"/>
          <a:stretch/>
        </p:blipFill>
        <p:spPr>
          <a:xfrm>
            <a:off x="3625800" y="2137986"/>
            <a:ext cx="3348600" cy="122358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F558D43-F19F-4BFE-BF5A-272AB0D3C92E}"/>
              </a:ext>
            </a:extLst>
          </p:cNvPr>
          <p:cNvSpPr txBox="1"/>
          <p:nvPr/>
        </p:nvSpPr>
        <p:spPr>
          <a:xfrm rot="20111074">
            <a:off x="4470460" y="2944816"/>
            <a:ext cx="20838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>
                <a:solidFill>
                  <a:schemeClr val="tx1">
                    <a:alpha val="81000"/>
                  </a:schemeClr>
                </a:solidFill>
                <a:latin typeface="Colonna MT" panose="04020805060202030203" pitchFamily="82" charset="0"/>
              </a:rPr>
              <a:t>Sample</a:t>
            </a:r>
          </a:p>
        </p:txBody>
      </p:sp>
    </p:spTree>
    <p:extLst>
      <p:ext uri="{BB962C8B-B14F-4D97-AF65-F5344CB8AC3E}">
        <p14:creationId xmlns:p14="http://schemas.microsoft.com/office/powerpoint/2010/main" val="26750609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7E282473-547F-4C8D-8AB3-C828F5EF4D37}"/>
              </a:ext>
            </a:extLst>
          </p:cNvPr>
          <p:cNvSpPr txBox="1"/>
          <p:nvPr/>
        </p:nvSpPr>
        <p:spPr>
          <a:xfrm>
            <a:off x="532853" y="3564326"/>
            <a:ext cx="6201801" cy="11541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016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  <a:sym typeface="Arial"/>
              </a:rPr>
              <a:t>Even though our feelings and emotions </a:t>
            </a:r>
            <a:r>
              <a:rPr lang="en-GB" sz="230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</a:rPr>
              <a:t>might</a:t>
            </a:r>
            <a:r>
              <a:rPr kumimoji="0" lang="en-GB" sz="23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  <a:sym typeface="Arial"/>
              </a:rPr>
              <a:t> </a:t>
            </a:r>
            <a:r>
              <a:rPr lang="en-GB" sz="230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</a:rPr>
              <a:t>seem</a:t>
            </a:r>
            <a:r>
              <a:rPr kumimoji="0" lang="en-GB" sz="23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  <a:sym typeface="Arial"/>
              </a:rPr>
              <a:t> hard to handle sometimes, it’s important to remember that…</a:t>
            </a:r>
            <a:endParaRPr kumimoji="0" lang="en-GB" sz="23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pic>
        <p:nvPicPr>
          <p:cNvPr id="3" name="Picture 2" descr="Diagram, text&#10;&#10;Description automatically generated">
            <a:extLst>
              <a:ext uri="{FF2B5EF4-FFF2-40B4-BE49-F238E27FC236}">
                <a16:creationId xmlns:a16="http://schemas.microsoft.com/office/drawing/2014/main" id="{B9FAE21B-D0BA-4D73-90E3-A234C52399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8312" y="298955"/>
            <a:ext cx="4618048" cy="3265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7246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ext&#10;&#10;Description automatically generated">
            <a:extLst>
              <a:ext uri="{FF2B5EF4-FFF2-40B4-BE49-F238E27FC236}">
                <a16:creationId xmlns:a16="http://schemas.microsoft.com/office/drawing/2014/main" id="{6451E4FB-FB13-4DEA-A429-54E2DDE653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131" y="676654"/>
            <a:ext cx="5544444" cy="3920837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14"/>
          <p:cNvSpPr txBox="1">
            <a:spLocks noGrp="1"/>
          </p:cNvSpPr>
          <p:nvPr>
            <p:ph type="body" idx="1"/>
          </p:nvPr>
        </p:nvSpPr>
        <p:spPr>
          <a:xfrm>
            <a:off x="1620712" y="2104380"/>
            <a:ext cx="2753936" cy="303912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101600" indent="0">
              <a:buNone/>
            </a:pPr>
            <a:r>
              <a:rPr lang="en-GB" sz="2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</a:rPr>
              <a:t>Hey, who can you talk to if you’re not feeling so good?</a:t>
            </a:r>
            <a:endParaRPr sz="2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E85573-C22C-44E9-9452-E1DFDA700570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4795198" y="1484639"/>
            <a:ext cx="2509800" cy="2889300"/>
          </a:xfrm>
        </p:spPr>
        <p:txBody>
          <a:bodyPr/>
          <a:lstStyle/>
          <a:p>
            <a:pPr marL="101600" indent="0">
              <a:buNone/>
            </a:pPr>
            <a:r>
              <a:rPr lang="en-GB" sz="2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Ummmm…</a:t>
            </a:r>
          </a:p>
          <a:p>
            <a:pPr marL="101600" indent="0">
              <a:buNone/>
            </a:pPr>
            <a:endParaRPr lang="en-GB" sz="2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101600" indent="0">
              <a:buNone/>
            </a:pPr>
            <a:r>
              <a:rPr lang="en-GB" sz="2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My friend…</a:t>
            </a:r>
          </a:p>
          <a:p>
            <a:pPr marL="101600" indent="0">
              <a:buNone/>
            </a:pPr>
            <a:r>
              <a:rPr lang="en-GB" sz="2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my teacher… and my uncle.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60D4731-9866-4336-A344-DF29DCFE49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832" y="124989"/>
            <a:ext cx="1467509" cy="103939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1BF66E6-70CC-4F21-A66F-756EE1FE3BF0}"/>
              </a:ext>
            </a:extLst>
          </p:cNvPr>
          <p:cNvSpPr txBox="1"/>
          <p:nvPr/>
        </p:nvSpPr>
        <p:spPr>
          <a:xfrm rot="20111074">
            <a:off x="306322" y="398918"/>
            <a:ext cx="20838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>
                <a:solidFill>
                  <a:schemeClr val="tx1">
                    <a:alpha val="81000"/>
                  </a:schemeClr>
                </a:solidFill>
                <a:latin typeface="Colonna MT" panose="04020805060202030203" pitchFamily="82" charset="0"/>
              </a:rPr>
              <a:t>Sample</a:t>
            </a:r>
          </a:p>
        </p:txBody>
      </p:sp>
    </p:spTree>
    <p:extLst>
      <p:ext uri="{BB962C8B-B14F-4D97-AF65-F5344CB8AC3E}">
        <p14:creationId xmlns:p14="http://schemas.microsoft.com/office/powerpoint/2010/main" val="25519053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222;p13">
            <a:extLst>
              <a:ext uri="{FF2B5EF4-FFF2-40B4-BE49-F238E27FC236}">
                <a16:creationId xmlns:a16="http://schemas.microsoft.com/office/drawing/2014/main" id="{F1501BC7-D273-49DC-B097-F63462BD6B53}"/>
              </a:ext>
            </a:extLst>
          </p:cNvPr>
          <p:cNvSpPr txBox="1">
            <a:spLocks/>
          </p:cNvSpPr>
          <p:nvPr/>
        </p:nvSpPr>
        <p:spPr>
          <a:xfrm>
            <a:off x="1698375" y="2319293"/>
            <a:ext cx="4827414" cy="8580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 b="0" i="0" u="none" strike="noStrike" cap="none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1pPr>
            <a:lvl2pPr marR="0" lvl="1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 b="0" i="0" u="none" strike="noStrike" cap="none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2pPr>
            <a:lvl3pPr marR="0" lvl="2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 b="0" i="0" u="none" strike="noStrike" cap="none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3pPr>
            <a:lvl4pPr marR="0" lvl="3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 b="0" i="0" u="none" strike="noStrike" cap="none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4pPr>
            <a:lvl5pPr marR="0" lvl="4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 b="0" i="0" u="none" strike="noStrike" cap="none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5pPr>
            <a:lvl6pPr marR="0" lvl="5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 b="0" i="0" u="none" strike="noStrike" cap="none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6pPr>
            <a:lvl7pPr marR="0" lvl="6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 b="0" i="0" u="none" strike="noStrike" cap="none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7pPr>
            <a:lvl8pPr marR="0" lvl="7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 b="0" i="0" u="none" strike="noStrike" cap="none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8pPr>
            <a:lvl9pPr marR="0" lvl="8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 b="0" i="0" u="none" strike="noStrike" cap="none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9pPr>
          </a:lstStyle>
          <a:p>
            <a:pPr algn="l"/>
            <a:r>
              <a:rPr lang="en-GB" sz="2200" dirty="0">
                <a:solidFill>
                  <a:schemeClr val="accent2">
                    <a:lumMod val="40000"/>
                    <a:lumOff val="6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Courier New" panose="02070309020205020404" pitchFamily="49" charset="0"/>
              </a:rPr>
              <a:t>Who can </a:t>
            </a:r>
            <a:r>
              <a:rPr lang="en-GB" sz="2200" u="sng" dirty="0">
                <a:solidFill>
                  <a:schemeClr val="accent2">
                    <a:lumMod val="40000"/>
                    <a:lumOff val="6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Courier New" panose="02070309020205020404" pitchFamily="49" charset="0"/>
              </a:rPr>
              <a:t>you</a:t>
            </a:r>
            <a:r>
              <a:rPr lang="en-GB" sz="2200" dirty="0">
                <a:solidFill>
                  <a:schemeClr val="accent2">
                    <a:lumMod val="40000"/>
                    <a:lumOff val="6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Courier New" panose="02070309020205020404" pitchFamily="49" charset="0"/>
              </a:rPr>
              <a:t> talk to when you’re not feeling so good?</a:t>
            </a:r>
          </a:p>
          <a:p>
            <a:pPr algn="l"/>
            <a:endParaRPr lang="en-GB" sz="2200" dirty="0">
              <a:latin typeface="Verdana" panose="020B0604030504040204" pitchFamily="34" charset="0"/>
              <a:ea typeface="Verdana" panose="020B0604030504040204" pitchFamily="34" charset="0"/>
              <a:cs typeface="Courier New" panose="02070309020205020404" pitchFamily="49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CF0B1CA-8E2D-4716-A256-223BEDEC7B74}"/>
              </a:ext>
            </a:extLst>
          </p:cNvPr>
          <p:cNvSpPr txBox="1"/>
          <p:nvPr/>
        </p:nvSpPr>
        <p:spPr>
          <a:xfrm>
            <a:off x="7270792" y="3853310"/>
            <a:ext cx="1452189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ourier New" panose="02070309020205020404" pitchFamily="49" charset="0"/>
                <a:sym typeface="Arial"/>
              </a:rPr>
              <a:t>I </a:t>
            </a:r>
            <a:r>
              <a:rPr lang="en-GB" sz="2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Courier New" panose="02070309020205020404" pitchFamily="49" charset="0"/>
              </a:rPr>
              <a:t>can talk to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ourier New" panose="02070309020205020404" pitchFamily="49" charset="0"/>
                <a:sym typeface="Arial"/>
              </a:rPr>
              <a:t>…</a:t>
            </a:r>
          </a:p>
        </p:txBody>
      </p:sp>
      <p:grpSp>
        <p:nvGrpSpPr>
          <p:cNvPr id="11" name="Google Shape;146;p10">
            <a:extLst>
              <a:ext uri="{FF2B5EF4-FFF2-40B4-BE49-F238E27FC236}">
                <a16:creationId xmlns:a16="http://schemas.microsoft.com/office/drawing/2014/main" id="{625CC071-99A2-4413-9C08-DF762CF864D7}"/>
              </a:ext>
            </a:extLst>
          </p:cNvPr>
          <p:cNvGrpSpPr/>
          <p:nvPr/>
        </p:nvGrpSpPr>
        <p:grpSpPr>
          <a:xfrm>
            <a:off x="7223103" y="1513750"/>
            <a:ext cx="1856660" cy="2096681"/>
            <a:chOff x="7185170" y="2671550"/>
            <a:chExt cx="1677505" cy="2096681"/>
          </a:xfrm>
        </p:grpSpPr>
        <p:sp>
          <p:nvSpPr>
            <p:cNvPr id="12" name="Google Shape;147;p10">
              <a:extLst>
                <a:ext uri="{FF2B5EF4-FFF2-40B4-BE49-F238E27FC236}">
                  <a16:creationId xmlns:a16="http://schemas.microsoft.com/office/drawing/2014/main" id="{2558E77C-7CDD-4D1F-B1ED-B5CADFB228E1}"/>
                </a:ext>
              </a:extLst>
            </p:cNvPr>
            <p:cNvSpPr/>
            <p:nvPr/>
          </p:nvSpPr>
          <p:spPr>
            <a:xfrm>
              <a:off x="7185170" y="4136225"/>
              <a:ext cx="430080" cy="200025"/>
            </a:xfrm>
            <a:custGeom>
              <a:avLst/>
              <a:gdLst/>
              <a:ahLst/>
              <a:cxnLst/>
              <a:rect l="l" t="t" r="r" b="b"/>
              <a:pathLst>
                <a:path w="12288" h="5715" extrusionOk="0">
                  <a:moveTo>
                    <a:pt x="12288" y="0"/>
                  </a:moveTo>
                  <a:cubicBezTo>
                    <a:pt x="9576" y="3613"/>
                    <a:pt x="4517" y="5715"/>
                    <a:pt x="0" y="5715"/>
                  </a:cubicBez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4" name="Google Shape;148;p10">
              <a:extLst>
                <a:ext uri="{FF2B5EF4-FFF2-40B4-BE49-F238E27FC236}">
                  <a16:creationId xmlns:a16="http://schemas.microsoft.com/office/drawing/2014/main" id="{EC238ED4-836F-484A-8FE4-687FF2C0454F}"/>
                </a:ext>
              </a:extLst>
            </p:cNvPr>
            <p:cNvSpPr/>
            <p:nvPr/>
          </p:nvSpPr>
          <p:spPr>
            <a:xfrm>
              <a:off x="8608225" y="4085363"/>
              <a:ext cx="254450" cy="250875"/>
            </a:xfrm>
            <a:custGeom>
              <a:avLst/>
              <a:gdLst/>
              <a:ahLst/>
              <a:cxnLst/>
              <a:rect l="l" t="t" r="r" b="b"/>
              <a:pathLst>
                <a:path w="10178" h="10035" extrusionOk="0">
                  <a:moveTo>
                    <a:pt x="0" y="1177"/>
                  </a:moveTo>
                  <a:cubicBezTo>
                    <a:pt x="2720" y="-862"/>
                    <a:pt x="9177" y="-121"/>
                    <a:pt x="10001" y="3177"/>
                  </a:cubicBezTo>
                  <a:cubicBezTo>
                    <a:pt x="10708" y="6006"/>
                    <a:pt x="7488" y="10035"/>
                    <a:pt x="4572" y="10035"/>
                  </a:cubicBez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5" name="Google Shape;149;p10">
              <a:extLst>
                <a:ext uri="{FF2B5EF4-FFF2-40B4-BE49-F238E27FC236}">
                  <a16:creationId xmlns:a16="http://schemas.microsoft.com/office/drawing/2014/main" id="{0ABED9C4-BE29-4C39-800B-E45BCD3B9E99}"/>
                </a:ext>
              </a:extLst>
            </p:cNvPr>
            <p:cNvSpPr/>
            <p:nvPr/>
          </p:nvSpPr>
          <p:spPr>
            <a:xfrm>
              <a:off x="7891813" y="4406300"/>
              <a:ext cx="121425" cy="361931"/>
            </a:xfrm>
            <a:custGeom>
              <a:avLst/>
              <a:gdLst/>
              <a:ahLst/>
              <a:cxnLst/>
              <a:rect l="l" t="t" r="r" b="b"/>
              <a:pathLst>
                <a:path w="4857" h="13716" extrusionOk="0">
                  <a:moveTo>
                    <a:pt x="4857" y="0"/>
                  </a:moveTo>
                  <a:lnTo>
                    <a:pt x="1714" y="6858"/>
                  </a:lnTo>
                  <a:lnTo>
                    <a:pt x="4857" y="13716"/>
                  </a:lnTo>
                  <a:lnTo>
                    <a:pt x="0" y="13716"/>
                  </a:ln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" name="Google Shape;150;p10">
              <a:extLst>
                <a:ext uri="{FF2B5EF4-FFF2-40B4-BE49-F238E27FC236}">
                  <a16:creationId xmlns:a16="http://schemas.microsoft.com/office/drawing/2014/main" id="{A2B2497B-AE7D-45AD-9D99-97259D0073E2}"/>
                </a:ext>
              </a:extLst>
            </p:cNvPr>
            <p:cNvSpPr/>
            <p:nvPr/>
          </p:nvSpPr>
          <p:spPr>
            <a:xfrm>
              <a:off x="8210875" y="4406300"/>
              <a:ext cx="121425" cy="361931"/>
            </a:xfrm>
            <a:custGeom>
              <a:avLst/>
              <a:gdLst/>
              <a:ahLst/>
              <a:cxnLst/>
              <a:rect l="l" t="t" r="r" b="b"/>
              <a:pathLst>
                <a:path w="4857" h="13716" extrusionOk="0">
                  <a:moveTo>
                    <a:pt x="4857" y="0"/>
                  </a:moveTo>
                  <a:lnTo>
                    <a:pt x="1714" y="6858"/>
                  </a:lnTo>
                  <a:lnTo>
                    <a:pt x="4857" y="13716"/>
                  </a:lnTo>
                  <a:lnTo>
                    <a:pt x="0" y="13716"/>
                  </a:ln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pic>
          <p:nvPicPr>
            <p:cNvPr id="18" name="Google Shape;151;p10">
              <a:extLst>
                <a:ext uri="{FF2B5EF4-FFF2-40B4-BE49-F238E27FC236}">
                  <a16:creationId xmlns:a16="http://schemas.microsoft.com/office/drawing/2014/main" id="{817882F3-FFA9-412D-8ABF-1F0ECAB38049}"/>
                </a:ext>
              </a:extLst>
            </p:cNvPr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7536121" y="2671550"/>
              <a:ext cx="1151884" cy="188447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9" name="Google Shape;152;p10">
              <a:extLst>
                <a:ext uri="{FF2B5EF4-FFF2-40B4-BE49-F238E27FC236}">
                  <a16:creationId xmlns:a16="http://schemas.microsoft.com/office/drawing/2014/main" id="{FB9A39A0-56FF-4476-B035-8506B0C6E361}"/>
                </a:ext>
              </a:extLst>
            </p:cNvPr>
            <p:cNvSpPr/>
            <p:nvPr/>
          </p:nvSpPr>
          <p:spPr>
            <a:xfrm>
              <a:off x="8118926" y="3754947"/>
              <a:ext cx="145233" cy="145740"/>
            </a:xfrm>
            <a:custGeom>
              <a:avLst/>
              <a:gdLst/>
              <a:ahLst/>
              <a:cxnLst/>
              <a:rect l="l" t="t" r="r" b="b"/>
              <a:pathLst>
                <a:path w="1262894" h="1267301" extrusionOk="0">
                  <a:moveTo>
                    <a:pt x="231059" y="1122190"/>
                  </a:moveTo>
                  <a:cubicBezTo>
                    <a:pt x="514968" y="1352060"/>
                    <a:pt x="900540" y="1299990"/>
                    <a:pt x="1120059" y="1028464"/>
                  </a:cubicBezTo>
                  <a:cubicBezTo>
                    <a:pt x="1339579" y="756938"/>
                    <a:pt x="1304209" y="308501"/>
                    <a:pt x="1026778" y="139464"/>
                  </a:cubicBezTo>
                  <a:cubicBezTo>
                    <a:pt x="749346" y="-29573"/>
                    <a:pt x="340025" y="-94216"/>
                    <a:pt x="137778" y="233190"/>
                  </a:cubicBezTo>
                  <a:cubicBezTo>
                    <a:pt x="-64469" y="560596"/>
                    <a:pt x="-52785" y="892256"/>
                    <a:pt x="231059" y="112219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" name="Google Shape;153;p10">
              <a:extLst>
                <a:ext uri="{FF2B5EF4-FFF2-40B4-BE49-F238E27FC236}">
                  <a16:creationId xmlns:a16="http://schemas.microsoft.com/office/drawing/2014/main" id="{B4691B0D-C8C0-4ECC-AA32-255CDBC05878}"/>
                </a:ext>
              </a:extLst>
            </p:cNvPr>
            <p:cNvSpPr/>
            <p:nvPr/>
          </p:nvSpPr>
          <p:spPr>
            <a:xfrm>
              <a:off x="7820330" y="3730148"/>
              <a:ext cx="127108" cy="131978"/>
            </a:xfrm>
            <a:custGeom>
              <a:avLst/>
              <a:gdLst/>
              <a:ahLst/>
              <a:cxnLst/>
              <a:rect l="l" t="t" r="r" b="b"/>
              <a:pathLst>
                <a:path w="248016" h="257519" extrusionOk="0">
                  <a:moveTo>
                    <a:pt x="34797" y="41482"/>
                  </a:moveTo>
                  <a:cubicBezTo>
                    <a:pt x="-15305" y="89424"/>
                    <a:pt x="-9653" y="162830"/>
                    <a:pt x="41147" y="218393"/>
                  </a:cubicBezTo>
                  <a:cubicBezTo>
                    <a:pt x="91947" y="273955"/>
                    <a:pt x="178624" y="269193"/>
                    <a:pt x="218057" y="211408"/>
                  </a:cubicBezTo>
                  <a:cubicBezTo>
                    <a:pt x="257491" y="153623"/>
                    <a:pt x="260603" y="87011"/>
                    <a:pt x="211707" y="34497"/>
                  </a:cubicBezTo>
                  <a:cubicBezTo>
                    <a:pt x="162813" y="-18017"/>
                    <a:pt x="84962" y="-6460"/>
                    <a:pt x="34797" y="4148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" name="Google Shape;154;p10">
              <a:extLst>
                <a:ext uri="{FF2B5EF4-FFF2-40B4-BE49-F238E27FC236}">
                  <a16:creationId xmlns:a16="http://schemas.microsoft.com/office/drawing/2014/main" id="{CF10D1F4-2754-4033-A213-AB9BA8997FED}"/>
                </a:ext>
              </a:extLst>
            </p:cNvPr>
            <p:cNvSpPr/>
            <p:nvPr/>
          </p:nvSpPr>
          <p:spPr>
            <a:xfrm rot="7381212">
              <a:off x="8216847" y="4057606"/>
              <a:ext cx="123784" cy="80190"/>
            </a:xfrm>
            <a:custGeom>
              <a:avLst/>
              <a:gdLst/>
              <a:ahLst/>
              <a:cxnLst/>
              <a:rect l="l" t="t" r="r" b="b"/>
              <a:pathLst>
                <a:path w="25146" h="16288" extrusionOk="0">
                  <a:moveTo>
                    <a:pt x="0" y="0"/>
                  </a:moveTo>
                  <a:cubicBezTo>
                    <a:pt x="9272" y="3711"/>
                    <a:pt x="18751" y="8617"/>
                    <a:pt x="25146" y="16288"/>
                  </a:cubicBezTo>
                </a:path>
              </a:pathLst>
            </a:custGeom>
            <a:noFill/>
            <a:ln w="38100" cap="rnd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2" name="Google Shape;155;p10">
              <a:extLst>
                <a:ext uri="{FF2B5EF4-FFF2-40B4-BE49-F238E27FC236}">
                  <a16:creationId xmlns:a16="http://schemas.microsoft.com/office/drawing/2014/main" id="{8B62B898-1DDC-4E7F-B7C4-1FA4BA22A272}"/>
                </a:ext>
              </a:extLst>
            </p:cNvPr>
            <p:cNvSpPr/>
            <p:nvPr/>
          </p:nvSpPr>
          <p:spPr>
            <a:xfrm>
              <a:off x="8068455" y="3653557"/>
              <a:ext cx="347296" cy="348508"/>
            </a:xfrm>
            <a:custGeom>
              <a:avLst/>
              <a:gdLst/>
              <a:ahLst/>
              <a:cxnLst/>
              <a:rect l="l" t="t" r="r" b="b"/>
              <a:pathLst>
                <a:path w="1262894" h="1267301" extrusionOk="0">
                  <a:moveTo>
                    <a:pt x="231059" y="1122190"/>
                  </a:moveTo>
                  <a:cubicBezTo>
                    <a:pt x="514968" y="1352060"/>
                    <a:pt x="900540" y="1299990"/>
                    <a:pt x="1120059" y="1028464"/>
                  </a:cubicBezTo>
                  <a:cubicBezTo>
                    <a:pt x="1339579" y="756938"/>
                    <a:pt x="1304209" y="308501"/>
                    <a:pt x="1026778" y="139464"/>
                  </a:cubicBezTo>
                  <a:cubicBezTo>
                    <a:pt x="749346" y="-29573"/>
                    <a:pt x="340025" y="-94216"/>
                    <a:pt x="137778" y="233190"/>
                  </a:cubicBezTo>
                  <a:cubicBezTo>
                    <a:pt x="-64469" y="560596"/>
                    <a:pt x="-52785" y="892256"/>
                    <a:pt x="231059" y="1122190"/>
                  </a:cubicBezTo>
                  <a:close/>
                </a:path>
              </a:pathLst>
            </a:custGeom>
            <a:noFill/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" name="Google Shape;156;p10">
              <a:extLst>
                <a:ext uri="{FF2B5EF4-FFF2-40B4-BE49-F238E27FC236}">
                  <a16:creationId xmlns:a16="http://schemas.microsoft.com/office/drawing/2014/main" id="{76220C3C-F9B2-43B2-9FCA-3FA3BEDB06A0}"/>
                </a:ext>
              </a:extLst>
            </p:cNvPr>
            <p:cNvSpPr/>
            <p:nvPr/>
          </p:nvSpPr>
          <p:spPr>
            <a:xfrm>
              <a:off x="7687269" y="3637756"/>
              <a:ext cx="305060" cy="316748"/>
            </a:xfrm>
            <a:custGeom>
              <a:avLst/>
              <a:gdLst/>
              <a:ahLst/>
              <a:cxnLst/>
              <a:rect l="l" t="t" r="r" b="b"/>
              <a:pathLst>
                <a:path w="248016" h="257519" extrusionOk="0">
                  <a:moveTo>
                    <a:pt x="34797" y="41482"/>
                  </a:moveTo>
                  <a:cubicBezTo>
                    <a:pt x="-15305" y="89424"/>
                    <a:pt x="-9653" y="162830"/>
                    <a:pt x="41147" y="218393"/>
                  </a:cubicBezTo>
                  <a:cubicBezTo>
                    <a:pt x="91947" y="273955"/>
                    <a:pt x="178624" y="269193"/>
                    <a:pt x="218057" y="211408"/>
                  </a:cubicBezTo>
                  <a:cubicBezTo>
                    <a:pt x="257491" y="153623"/>
                    <a:pt x="260603" y="87011"/>
                    <a:pt x="211707" y="34497"/>
                  </a:cubicBezTo>
                  <a:cubicBezTo>
                    <a:pt x="162813" y="-18017"/>
                    <a:pt x="84962" y="-6460"/>
                    <a:pt x="34797" y="41482"/>
                  </a:cubicBezTo>
                  <a:close/>
                </a:path>
              </a:pathLst>
            </a:custGeom>
            <a:noFill/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" name="Google Shape;157;p10">
              <a:extLst>
                <a:ext uri="{FF2B5EF4-FFF2-40B4-BE49-F238E27FC236}">
                  <a16:creationId xmlns:a16="http://schemas.microsoft.com/office/drawing/2014/main" id="{B001B449-F238-4B62-9F4A-FFB35733000A}"/>
                </a:ext>
              </a:extLst>
            </p:cNvPr>
            <p:cNvSpPr/>
            <p:nvPr/>
          </p:nvSpPr>
          <p:spPr>
            <a:xfrm>
              <a:off x="7990150" y="3797472"/>
              <a:ext cx="82950" cy="15000"/>
            </a:xfrm>
            <a:custGeom>
              <a:avLst/>
              <a:gdLst/>
              <a:ahLst/>
              <a:cxnLst/>
              <a:rect l="l" t="t" r="r" b="b"/>
              <a:pathLst>
                <a:path w="3318" h="600" extrusionOk="0">
                  <a:moveTo>
                    <a:pt x="0" y="600"/>
                  </a:moveTo>
                  <a:cubicBezTo>
                    <a:pt x="955" y="38"/>
                    <a:pt x="2431" y="-279"/>
                    <a:pt x="3318" y="386"/>
                  </a:cubicBezTo>
                </a:path>
              </a:pathLst>
            </a:custGeom>
            <a:noFill/>
            <a:ln w="38100" cap="rnd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pic>
        <p:nvPicPr>
          <p:cNvPr id="26" name="Google Shape;132;p9">
            <a:extLst>
              <a:ext uri="{FF2B5EF4-FFF2-40B4-BE49-F238E27FC236}">
                <a16:creationId xmlns:a16="http://schemas.microsoft.com/office/drawing/2014/main" id="{BE107B89-7F2B-4334-B990-D589A32601C3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223583" y="1440673"/>
            <a:ext cx="5637705" cy="2243239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Google Shape;132;p9">
            <a:extLst>
              <a:ext uri="{FF2B5EF4-FFF2-40B4-BE49-F238E27FC236}">
                <a16:creationId xmlns:a16="http://schemas.microsoft.com/office/drawing/2014/main" id="{6B07F6E7-B59F-4E0D-9BB5-45EAC9C0DDFC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867869" y="3762034"/>
            <a:ext cx="2157718" cy="95469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BDD160AC-578A-4A9C-84BD-95E161737AA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892" y="98676"/>
            <a:ext cx="1783301" cy="1263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8233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222;p13">
            <a:extLst>
              <a:ext uri="{FF2B5EF4-FFF2-40B4-BE49-F238E27FC236}">
                <a16:creationId xmlns:a16="http://schemas.microsoft.com/office/drawing/2014/main" id="{F1501BC7-D273-49DC-B097-F63462BD6B53}"/>
              </a:ext>
            </a:extLst>
          </p:cNvPr>
          <p:cNvSpPr txBox="1">
            <a:spLocks/>
          </p:cNvSpPr>
          <p:nvPr/>
        </p:nvSpPr>
        <p:spPr>
          <a:xfrm>
            <a:off x="3841794" y="980184"/>
            <a:ext cx="2749779" cy="24011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 b="0" i="0" u="none" strike="noStrike" cap="none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1pPr>
            <a:lvl2pPr marR="0" lvl="1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 b="0" i="0" u="none" strike="noStrike" cap="none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2pPr>
            <a:lvl3pPr marR="0" lvl="2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 b="0" i="0" u="none" strike="noStrike" cap="none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3pPr>
            <a:lvl4pPr marR="0" lvl="3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 b="0" i="0" u="none" strike="noStrike" cap="none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4pPr>
            <a:lvl5pPr marR="0" lvl="4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 b="0" i="0" u="none" strike="noStrike" cap="none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5pPr>
            <a:lvl6pPr marR="0" lvl="5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 b="0" i="0" u="none" strike="noStrike" cap="none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6pPr>
            <a:lvl7pPr marR="0" lvl="6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 b="0" i="0" u="none" strike="noStrike" cap="none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7pPr>
            <a:lvl8pPr marR="0" lvl="7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 b="0" i="0" u="none" strike="noStrike" cap="none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8pPr>
            <a:lvl9pPr marR="0" lvl="8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 b="0" i="0" u="none" strike="noStrike" cap="none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en-GB" sz="2200" dirty="0">
                <a:latin typeface="Verdana" panose="020B0604030504040204" pitchFamily="34" charset="0"/>
                <a:ea typeface="Verdana" panose="020B0604030504040204" pitchFamily="34" charset="0"/>
                <a:cs typeface="Courier New" panose="02070309020205020404" pitchFamily="49" charset="0"/>
              </a:rPr>
              <a:t>Let’s make a class poster of adults in school who you can talk to when you are not feeling so good.</a:t>
            </a:r>
          </a:p>
          <a:p>
            <a:pPr algn="l"/>
            <a:endParaRPr lang="en-GB" sz="2200" dirty="0">
              <a:latin typeface="Verdana" panose="020B0604030504040204" pitchFamily="34" charset="0"/>
              <a:ea typeface="Verdana" panose="020B0604030504040204" pitchFamily="34" charset="0"/>
              <a:cs typeface="Courier New" panose="02070309020205020404" pitchFamily="49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CF0B1CA-8E2D-4716-A256-223BEDEC7B74}"/>
              </a:ext>
            </a:extLst>
          </p:cNvPr>
          <p:cNvSpPr txBox="1"/>
          <p:nvPr/>
        </p:nvSpPr>
        <p:spPr>
          <a:xfrm>
            <a:off x="7270792" y="3853310"/>
            <a:ext cx="1452189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ourier New" panose="02070309020205020404" pitchFamily="49" charset="0"/>
                <a:sym typeface="Arial"/>
              </a:rPr>
              <a:t>I </a:t>
            </a:r>
            <a:r>
              <a:rPr lang="en-GB" sz="2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Courier New" panose="02070309020205020404" pitchFamily="49" charset="0"/>
              </a:rPr>
              <a:t>can talk to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ourier New" panose="02070309020205020404" pitchFamily="49" charset="0"/>
                <a:sym typeface="Arial"/>
              </a:rPr>
              <a:t>…</a:t>
            </a:r>
          </a:p>
        </p:txBody>
      </p:sp>
      <p:grpSp>
        <p:nvGrpSpPr>
          <p:cNvPr id="11" name="Google Shape;146;p10">
            <a:extLst>
              <a:ext uri="{FF2B5EF4-FFF2-40B4-BE49-F238E27FC236}">
                <a16:creationId xmlns:a16="http://schemas.microsoft.com/office/drawing/2014/main" id="{625CC071-99A2-4413-9C08-DF762CF864D7}"/>
              </a:ext>
            </a:extLst>
          </p:cNvPr>
          <p:cNvGrpSpPr/>
          <p:nvPr/>
        </p:nvGrpSpPr>
        <p:grpSpPr>
          <a:xfrm>
            <a:off x="7190210" y="1677496"/>
            <a:ext cx="1817190" cy="1998719"/>
            <a:chOff x="7185170" y="2671550"/>
            <a:chExt cx="1677505" cy="2096681"/>
          </a:xfrm>
        </p:grpSpPr>
        <p:sp>
          <p:nvSpPr>
            <p:cNvPr id="12" name="Google Shape;147;p10">
              <a:extLst>
                <a:ext uri="{FF2B5EF4-FFF2-40B4-BE49-F238E27FC236}">
                  <a16:creationId xmlns:a16="http://schemas.microsoft.com/office/drawing/2014/main" id="{2558E77C-7CDD-4D1F-B1ED-B5CADFB228E1}"/>
                </a:ext>
              </a:extLst>
            </p:cNvPr>
            <p:cNvSpPr/>
            <p:nvPr/>
          </p:nvSpPr>
          <p:spPr>
            <a:xfrm>
              <a:off x="7185170" y="4136225"/>
              <a:ext cx="430080" cy="200025"/>
            </a:xfrm>
            <a:custGeom>
              <a:avLst/>
              <a:gdLst/>
              <a:ahLst/>
              <a:cxnLst/>
              <a:rect l="l" t="t" r="r" b="b"/>
              <a:pathLst>
                <a:path w="12288" h="5715" extrusionOk="0">
                  <a:moveTo>
                    <a:pt x="12288" y="0"/>
                  </a:moveTo>
                  <a:cubicBezTo>
                    <a:pt x="9576" y="3613"/>
                    <a:pt x="4517" y="5715"/>
                    <a:pt x="0" y="5715"/>
                  </a:cubicBez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4" name="Google Shape;148;p10">
              <a:extLst>
                <a:ext uri="{FF2B5EF4-FFF2-40B4-BE49-F238E27FC236}">
                  <a16:creationId xmlns:a16="http://schemas.microsoft.com/office/drawing/2014/main" id="{EC238ED4-836F-484A-8FE4-687FF2C0454F}"/>
                </a:ext>
              </a:extLst>
            </p:cNvPr>
            <p:cNvSpPr/>
            <p:nvPr/>
          </p:nvSpPr>
          <p:spPr>
            <a:xfrm>
              <a:off x="8608225" y="4085363"/>
              <a:ext cx="254450" cy="250875"/>
            </a:xfrm>
            <a:custGeom>
              <a:avLst/>
              <a:gdLst/>
              <a:ahLst/>
              <a:cxnLst/>
              <a:rect l="l" t="t" r="r" b="b"/>
              <a:pathLst>
                <a:path w="10178" h="10035" extrusionOk="0">
                  <a:moveTo>
                    <a:pt x="0" y="1177"/>
                  </a:moveTo>
                  <a:cubicBezTo>
                    <a:pt x="2720" y="-862"/>
                    <a:pt x="9177" y="-121"/>
                    <a:pt x="10001" y="3177"/>
                  </a:cubicBezTo>
                  <a:cubicBezTo>
                    <a:pt x="10708" y="6006"/>
                    <a:pt x="7488" y="10035"/>
                    <a:pt x="4572" y="10035"/>
                  </a:cubicBez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5" name="Google Shape;149;p10">
              <a:extLst>
                <a:ext uri="{FF2B5EF4-FFF2-40B4-BE49-F238E27FC236}">
                  <a16:creationId xmlns:a16="http://schemas.microsoft.com/office/drawing/2014/main" id="{0ABED9C4-BE29-4C39-800B-E45BCD3B9E99}"/>
                </a:ext>
              </a:extLst>
            </p:cNvPr>
            <p:cNvSpPr/>
            <p:nvPr/>
          </p:nvSpPr>
          <p:spPr>
            <a:xfrm>
              <a:off x="7891813" y="4406300"/>
              <a:ext cx="121425" cy="361931"/>
            </a:xfrm>
            <a:custGeom>
              <a:avLst/>
              <a:gdLst/>
              <a:ahLst/>
              <a:cxnLst/>
              <a:rect l="l" t="t" r="r" b="b"/>
              <a:pathLst>
                <a:path w="4857" h="13716" extrusionOk="0">
                  <a:moveTo>
                    <a:pt x="4857" y="0"/>
                  </a:moveTo>
                  <a:lnTo>
                    <a:pt x="1714" y="6858"/>
                  </a:lnTo>
                  <a:lnTo>
                    <a:pt x="4857" y="13716"/>
                  </a:lnTo>
                  <a:lnTo>
                    <a:pt x="0" y="13716"/>
                  </a:ln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" name="Google Shape;150;p10">
              <a:extLst>
                <a:ext uri="{FF2B5EF4-FFF2-40B4-BE49-F238E27FC236}">
                  <a16:creationId xmlns:a16="http://schemas.microsoft.com/office/drawing/2014/main" id="{A2B2497B-AE7D-45AD-9D99-97259D0073E2}"/>
                </a:ext>
              </a:extLst>
            </p:cNvPr>
            <p:cNvSpPr/>
            <p:nvPr/>
          </p:nvSpPr>
          <p:spPr>
            <a:xfrm>
              <a:off x="8210875" y="4406300"/>
              <a:ext cx="121425" cy="361931"/>
            </a:xfrm>
            <a:custGeom>
              <a:avLst/>
              <a:gdLst/>
              <a:ahLst/>
              <a:cxnLst/>
              <a:rect l="l" t="t" r="r" b="b"/>
              <a:pathLst>
                <a:path w="4857" h="13716" extrusionOk="0">
                  <a:moveTo>
                    <a:pt x="4857" y="0"/>
                  </a:moveTo>
                  <a:lnTo>
                    <a:pt x="1714" y="6858"/>
                  </a:lnTo>
                  <a:lnTo>
                    <a:pt x="4857" y="13716"/>
                  </a:lnTo>
                  <a:lnTo>
                    <a:pt x="0" y="13716"/>
                  </a:ln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pic>
          <p:nvPicPr>
            <p:cNvPr id="18" name="Google Shape;151;p10">
              <a:extLst>
                <a:ext uri="{FF2B5EF4-FFF2-40B4-BE49-F238E27FC236}">
                  <a16:creationId xmlns:a16="http://schemas.microsoft.com/office/drawing/2014/main" id="{817882F3-FFA9-412D-8ABF-1F0ECAB38049}"/>
                </a:ext>
              </a:extLst>
            </p:cNvPr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7536121" y="2671550"/>
              <a:ext cx="1151884" cy="188447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9" name="Google Shape;152;p10">
              <a:extLst>
                <a:ext uri="{FF2B5EF4-FFF2-40B4-BE49-F238E27FC236}">
                  <a16:creationId xmlns:a16="http://schemas.microsoft.com/office/drawing/2014/main" id="{FB9A39A0-56FF-4476-B035-8506B0C6E361}"/>
                </a:ext>
              </a:extLst>
            </p:cNvPr>
            <p:cNvSpPr/>
            <p:nvPr/>
          </p:nvSpPr>
          <p:spPr>
            <a:xfrm>
              <a:off x="8118926" y="3754947"/>
              <a:ext cx="145233" cy="145740"/>
            </a:xfrm>
            <a:custGeom>
              <a:avLst/>
              <a:gdLst/>
              <a:ahLst/>
              <a:cxnLst/>
              <a:rect l="l" t="t" r="r" b="b"/>
              <a:pathLst>
                <a:path w="1262894" h="1267301" extrusionOk="0">
                  <a:moveTo>
                    <a:pt x="231059" y="1122190"/>
                  </a:moveTo>
                  <a:cubicBezTo>
                    <a:pt x="514968" y="1352060"/>
                    <a:pt x="900540" y="1299990"/>
                    <a:pt x="1120059" y="1028464"/>
                  </a:cubicBezTo>
                  <a:cubicBezTo>
                    <a:pt x="1339579" y="756938"/>
                    <a:pt x="1304209" y="308501"/>
                    <a:pt x="1026778" y="139464"/>
                  </a:cubicBezTo>
                  <a:cubicBezTo>
                    <a:pt x="749346" y="-29573"/>
                    <a:pt x="340025" y="-94216"/>
                    <a:pt x="137778" y="233190"/>
                  </a:cubicBezTo>
                  <a:cubicBezTo>
                    <a:pt x="-64469" y="560596"/>
                    <a:pt x="-52785" y="892256"/>
                    <a:pt x="231059" y="112219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" name="Google Shape;153;p10">
              <a:extLst>
                <a:ext uri="{FF2B5EF4-FFF2-40B4-BE49-F238E27FC236}">
                  <a16:creationId xmlns:a16="http://schemas.microsoft.com/office/drawing/2014/main" id="{B4691B0D-C8C0-4ECC-AA32-255CDBC05878}"/>
                </a:ext>
              </a:extLst>
            </p:cNvPr>
            <p:cNvSpPr/>
            <p:nvPr/>
          </p:nvSpPr>
          <p:spPr>
            <a:xfrm>
              <a:off x="7820330" y="3730148"/>
              <a:ext cx="127108" cy="131978"/>
            </a:xfrm>
            <a:custGeom>
              <a:avLst/>
              <a:gdLst/>
              <a:ahLst/>
              <a:cxnLst/>
              <a:rect l="l" t="t" r="r" b="b"/>
              <a:pathLst>
                <a:path w="248016" h="257519" extrusionOk="0">
                  <a:moveTo>
                    <a:pt x="34797" y="41482"/>
                  </a:moveTo>
                  <a:cubicBezTo>
                    <a:pt x="-15305" y="89424"/>
                    <a:pt x="-9653" y="162830"/>
                    <a:pt x="41147" y="218393"/>
                  </a:cubicBezTo>
                  <a:cubicBezTo>
                    <a:pt x="91947" y="273955"/>
                    <a:pt x="178624" y="269193"/>
                    <a:pt x="218057" y="211408"/>
                  </a:cubicBezTo>
                  <a:cubicBezTo>
                    <a:pt x="257491" y="153623"/>
                    <a:pt x="260603" y="87011"/>
                    <a:pt x="211707" y="34497"/>
                  </a:cubicBezTo>
                  <a:cubicBezTo>
                    <a:pt x="162813" y="-18017"/>
                    <a:pt x="84962" y="-6460"/>
                    <a:pt x="34797" y="4148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" name="Google Shape;154;p10">
              <a:extLst>
                <a:ext uri="{FF2B5EF4-FFF2-40B4-BE49-F238E27FC236}">
                  <a16:creationId xmlns:a16="http://schemas.microsoft.com/office/drawing/2014/main" id="{CF10D1F4-2754-4033-A213-AB9BA8997FED}"/>
                </a:ext>
              </a:extLst>
            </p:cNvPr>
            <p:cNvSpPr/>
            <p:nvPr/>
          </p:nvSpPr>
          <p:spPr>
            <a:xfrm rot="7381212">
              <a:off x="8216847" y="4057606"/>
              <a:ext cx="123784" cy="80190"/>
            </a:xfrm>
            <a:custGeom>
              <a:avLst/>
              <a:gdLst/>
              <a:ahLst/>
              <a:cxnLst/>
              <a:rect l="l" t="t" r="r" b="b"/>
              <a:pathLst>
                <a:path w="25146" h="16288" extrusionOk="0">
                  <a:moveTo>
                    <a:pt x="0" y="0"/>
                  </a:moveTo>
                  <a:cubicBezTo>
                    <a:pt x="9272" y="3711"/>
                    <a:pt x="18751" y="8617"/>
                    <a:pt x="25146" y="16288"/>
                  </a:cubicBezTo>
                </a:path>
              </a:pathLst>
            </a:custGeom>
            <a:noFill/>
            <a:ln w="38100" cap="rnd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2" name="Google Shape;155;p10">
              <a:extLst>
                <a:ext uri="{FF2B5EF4-FFF2-40B4-BE49-F238E27FC236}">
                  <a16:creationId xmlns:a16="http://schemas.microsoft.com/office/drawing/2014/main" id="{8B62B898-1DDC-4E7F-B7C4-1FA4BA22A272}"/>
                </a:ext>
              </a:extLst>
            </p:cNvPr>
            <p:cNvSpPr/>
            <p:nvPr/>
          </p:nvSpPr>
          <p:spPr>
            <a:xfrm>
              <a:off x="8068455" y="3653557"/>
              <a:ext cx="347296" cy="348508"/>
            </a:xfrm>
            <a:custGeom>
              <a:avLst/>
              <a:gdLst/>
              <a:ahLst/>
              <a:cxnLst/>
              <a:rect l="l" t="t" r="r" b="b"/>
              <a:pathLst>
                <a:path w="1262894" h="1267301" extrusionOk="0">
                  <a:moveTo>
                    <a:pt x="231059" y="1122190"/>
                  </a:moveTo>
                  <a:cubicBezTo>
                    <a:pt x="514968" y="1352060"/>
                    <a:pt x="900540" y="1299990"/>
                    <a:pt x="1120059" y="1028464"/>
                  </a:cubicBezTo>
                  <a:cubicBezTo>
                    <a:pt x="1339579" y="756938"/>
                    <a:pt x="1304209" y="308501"/>
                    <a:pt x="1026778" y="139464"/>
                  </a:cubicBezTo>
                  <a:cubicBezTo>
                    <a:pt x="749346" y="-29573"/>
                    <a:pt x="340025" y="-94216"/>
                    <a:pt x="137778" y="233190"/>
                  </a:cubicBezTo>
                  <a:cubicBezTo>
                    <a:pt x="-64469" y="560596"/>
                    <a:pt x="-52785" y="892256"/>
                    <a:pt x="231059" y="1122190"/>
                  </a:cubicBezTo>
                  <a:close/>
                </a:path>
              </a:pathLst>
            </a:custGeom>
            <a:noFill/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" name="Google Shape;156;p10">
              <a:extLst>
                <a:ext uri="{FF2B5EF4-FFF2-40B4-BE49-F238E27FC236}">
                  <a16:creationId xmlns:a16="http://schemas.microsoft.com/office/drawing/2014/main" id="{76220C3C-F9B2-43B2-9FCA-3FA3BEDB06A0}"/>
                </a:ext>
              </a:extLst>
            </p:cNvPr>
            <p:cNvSpPr/>
            <p:nvPr/>
          </p:nvSpPr>
          <p:spPr>
            <a:xfrm>
              <a:off x="7687269" y="3637756"/>
              <a:ext cx="305060" cy="316748"/>
            </a:xfrm>
            <a:custGeom>
              <a:avLst/>
              <a:gdLst/>
              <a:ahLst/>
              <a:cxnLst/>
              <a:rect l="l" t="t" r="r" b="b"/>
              <a:pathLst>
                <a:path w="248016" h="257519" extrusionOk="0">
                  <a:moveTo>
                    <a:pt x="34797" y="41482"/>
                  </a:moveTo>
                  <a:cubicBezTo>
                    <a:pt x="-15305" y="89424"/>
                    <a:pt x="-9653" y="162830"/>
                    <a:pt x="41147" y="218393"/>
                  </a:cubicBezTo>
                  <a:cubicBezTo>
                    <a:pt x="91947" y="273955"/>
                    <a:pt x="178624" y="269193"/>
                    <a:pt x="218057" y="211408"/>
                  </a:cubicBezTo>
                  <a:cubicBezTo>
                    <a:pt x="257491" y="153623"/>
                    <a:pt x="260603" y="87011"/>
                    <a:pt x="211707" y="34497"/>
                  </a:cubicBezTo>
                  <a:cubicBezTo>
                    <a:pt x="162813" y="-18017"/>
                    <a:pt x="84962" y="-6460"/>
                    <a:pt x="34797" y="41482"/>
                  </a:cubicBezTo>
                  <a:close/>
                </a:path>
              </a:pathLst>
            </a:custGeom>
            <a:noFill/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" name="Google Shape;157;p10">
              <a:extLst>
                <a:ext uri="{FF2B5EF4-FFF2-40B4-BE49-F238E27FC236}">
                  <a16:creationId xmlns:a16="http://schemas.microsoft.com/office/drawing/2014/main" id="{B001B449-F238-4B62-9F4A-FFB35733000A}"/>
                </a:ext>
              </a:extLst>
            </p:cNvPr>
            <p:cNvSpPr/>
            <p:nvPr/>
          </p:nvSpPr>
          <p:spPr>
            <a:xfrm>
              <a:off x="7990150" y="3797472"/>
              <a:ext cx="82950" cy="15000"/>
            </a:xfrm>
            <a:custGeom>
              <a:avLst/>
              <a:gdLst/>
              <a:ahLst/>
              <a:cxnLst/>
              <a:rect l="l" t="t" r="r" b="b"/>
              <a:pathLst>
                <a:path w="3318" h="600" extrusionOk="0">
                  <a:moveTo>
                    <a:pt x="0" y="600"/>
                  </a:moveTo>
                  <a:cubicBezTo>
                    <a:pt x="955" y="38"/>
                    <a:pt x="2431" y="-279"/>
                    <a:pt x="3318" y="386"/>
                  </a:cubicBezTo>
                </a:path>
              </a:pathLst>
            </a:custGeom>
            <a:noFill/>
            <a:ln w="38100" cap="rnd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pic>
        <p:nvPicPr>
          <p:cNvPr id="26" name="Google Shape;132;p9">
            <a:extLst>
              <a:ext uri="{FF2B5EF4-FFF2-40B4-BE49-F238E27FC236}">
                <a16:creationId xmlns:a16="http://schemas.microsoft.com/office/drawing/2014/main" id="{BE107B89-7F2B-4334-B990-D589A32601C3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282630" y="407862"/>
            <a:ext cx="3697071" cy="3322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Google Shape;132;p9">
            <a:extLst>
              <a:ext uri="{FF2B5EF4-FFF2-40B4-BE49-F238E27FC236}">
                <a16:creationId xmlns:a16="http://schemas.microsoft.com/office/drawing/2014/main" id="{6B07F6E7-B59F-4E0D-9BB5-45EAC9C0DDFC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867869" y="3762034"/>
            <a:ext cx="2157718" cy="95469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72F0F4A8-836F-412E-A607-2119DB55F27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91210" y="65783"/>
            <a:ext cx="1046331" cy="741083"/>
          </a:xfrm>
          <a:prstGeom prst="rect">
            <a:avLst/>
          </a:prstGeom>
        </p:spPr>
      </p:pic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67ADBCE6-2B78-43FE-961B-88DF426D3A8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2872" y="85519"/>
            <a:ext cx="2631851" cy="3722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54432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5DB01E39-2532-4EFF-884C-5BD098B86B7A}"/>
              </a:ext>
            </a:extLst>
          </p:cNvPr>
          <p:cNvSpPr txBox="1"/>
          <p:nvPr/>
        </p:nvSpPr>
        <p:spPr>
          <a:xfrm>
            <a:off x="3460249" y="383894"/>
            <a:ext cx="3552344" cy="43396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01600" indent="0">
              <a:buNone/>
            </a:pPr>
            <a:r>
              <a:rPr lang="en-GB" sz="1800" dirty="0">
                <a:solidFill>
                  <a:schemeClr val="accent2">
                    <a:lumMod val="60000"/>
                    <a:lumOff val="4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</a:rPr>
              <a:t>Today or this week, you’re also going to make your own poster of people who you can talk to at home or in school if you’re not feeling so good. </a:t>
            </a:r>
          </a:p>
          <a:p>
            <a:pPr marL="101600" indent="0">
              <a:buNone/>
            </a:pPr>
            <a:endParaRPr lang="en-GB" sz="1300" dirty="0">
              <a:solidFill>
                <a:schemeClr val="accent2">
                  <a:lumMod val="60000"/>
                  <a:lumOff val="4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MV Boli" panose="02000500030200090000" pitchFamily="2" charset="0"/>
            </a:endParaRPr>
          </a:p>
          <a:p>
            <a:pPr marL="101600" indent="0">
              <a:buNone/>
            </a:pPr>
            <a:r>
              <a:rPr lang="en-GB" sz="1800" dirty="0">
                <a:solidFill>
                  <a:schemeClr val="accent3">
                    <a:lumMod val="60000"/>
                    <a:lumOff val="4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</a:rPr>
              <a:t>It’s helpful to keep a poster like this in case you ever need someone to talk to.</a:t>
            </a:r>
          </a:p>
          <a:p>
            <a:pPr marL="101600" indent="0">
              <a:buNone/>
            </a:pPr>
            <a:endParaRPr lang="en-GB" sz="13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MV Boli" panose="02000500030200090000" pitchFamily="2" charset="0"/>
            </a:endParaRPr>
          </a:p>
          <a:p>
            <a:pPr marL="101600" indent="0">
              <a:buNone/>
            </a:pPr>
            <a:r>
              <a:rPr lang="en-GB" sz="18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</a:rPr>
              <a:t>You might do it on this sheet, or you might make your own poster on a blank piece of paper. Your teacher will tell you more!</a:t>
            </a:r>
            <a:endParaRPr lang="en-GB" sz="18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CE508BA-2B8D-4698-A138-4FD4A4909F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2343" y="1113518"/>
            <a:ext cx="1474306" cy="1044204"/>
          </a:xfrm>
          <a:prstGeom prst="rect">
            <a:avLst/>
          </a:prstGeom>
        </p:spPr>
      </p:pic>
      <p:pic>
        <p:nvPicPr>
          <p:cNvPr id="4" name="Picture 3" descr="Shape, circle&#10;&#10;Description automatically generated">
            <a:extLst>
              <a:ext uri="{FF2B5EF4-FFF2-40B4-BE49-F238E27FC236}">
                <a16:creationId xmlns:a16="http://schemas.microsoft.com/office/drawing/2014/main" id="{4D03246E-AB94-4DC8-B481-F1D60BCAD6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350" y="346620"/>
            <a:ext cx="3173381" cy="4488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3106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222;p13">
            <a:extLst>
              <a:ext uri="{FF2B5EF4-FFF2-40B4-BE49-F238E27FC236}">
                <a16:creationId xmlns:a16="http://schemas.microsoft.com/office/drawing/2014/main" id="{6C8FD961-47AF-47E4-8878-A15AD2C9C4EE}"/>
              </a:ext>
            </a:extLst>
          </p:cNvPr>
          <p:cNvSpPr txBox="1">
            <a:spLocks/>
          </p:cNvSpPr>
          <p:nvPr/>
        </p:nvSpPr>
        <p:spPr>
          <a:xfrm>
            <a:off x="1922042" y="1036504"/>
            <a:ext cx="3130182" cy="5225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 b="0" i="0" u="none" strike="noStrike" cap="none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1pPr>
            <a:lvl2pPr marR="0" lvl="1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 b="0" i="0" u="none" strike="noStrike" cap="none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2pPr>
            <a:lvl3pPr marR="0" lvl="2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 b="0" i="0" u="none" strike="noStrike" cap="none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3pPr>
            <a:lvl4pPr marR="0" lvl="3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 b="0" i="0" u="none" strike="noStrike" cap="none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4pPr>
            <a:lvl5pPr marR="0" lvl="4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 b="0" i="0" u="none" strike="noStrike" cap="none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5pPr>
            <a:lvl6pPr marR="0" lvl="5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 b="0" i="0" u="none" strike="noStrike" cap="none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6pPr>
            <a:lvl7pPr marR="0" lvl="6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 b="0" i="0" u="none" strike="noStrike" cap="none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7pPr>
            <a:lvl8pPr marR="0" lvl="7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 b="0" i="0" u="none" strike="noStrike" cap="none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8pPr>
            <a:lvl9pPr marR="0" lvl="8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 b="0" i="0" u="none" strike="noStrike" cap="none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9pPr>
          </a:lstStyle>
          <a:p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Courier New" panose="02070309020205020404" pitchFamily="49" charset="0"/>
              </a:rPr>
              <a:t>This week we are learning about…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6C7D25C-B50A-4E69-83A7-E27D4D7B6E78}"/>
              </a:ext>
            </a:extLst>
          </p:cNvPr>
          <p:cNvSpPr txBox="1"/>
          <p:nvPr/>
        </p:nvSpPr>
        <p:spPr>
          <a:xfrm>
            <a:off x="1587042" y="1873864"/>
            <a:ext cx="4241435" cy="2412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3556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DD41"/>
              </a:buClr>
              <a:buSzPts val="2000"/>
              <a:buFont typeface="Wingdings" panose="05000000000000000000" pitchFamily="2" charset="2"/>
              <a:buChar char="ü"/>
              <a:tabLst/>
              <a:defRPr/>
            </a:pPr>
            <a:r>
              <a:rPr kumimoji="0" lang="en-GB" sz="1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  <a:sym typeface="Nunito"/>
              </a:rPr>
              <a:t>What mental health is and why it’s important</a:t>
            </a:r>
          </a:p>
          <a:p>
            <a:pPr marL="101600" marR="0" lvl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DD41"/>
              </a:buClr>
              <a:buSzPts val="2000"/>
              <a:tabLst/>
              <a:defRPr/>
            </a:pPr>
            <a:endParaRPr kumimoji="0" lang="en-GB" sz="19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MV Boli" panose="02000500030200090000" pitchFamily="2" charset="0"/>
              <a:sym typeface="Nunito"/>
            </a:endParaRPr>
          </a:p>
          <a:p>
            <a:pPr marL="457200" marR="0" lvl="0" indent="-3556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DD41"/>
              </a:buClr>
              <a:buSzPts val="2000"/>
              <a:buFont typeface="Wingdings" panose="05000000000000000000" pitchFamily="2" charset="2"/>
              <a:buChar char="ü"/>
              <a:tabLst/>
              <a:defRPr/>
            </a:pPr>
            <a:r>
              <a:rPr lang="en-GB" sz="19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  <a:sym typeface="Nunito"/>
              </a:rPr>
              <a:t>Small and BIG feelings</a:t>
            </a:r>
          </a:p>
          <a:p>
            <a:pPr marL="101600" marR="0" lvl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DD41"/>
              </a:buClr>
              <a:buSzPts val="2000"/>
              <a:tabLst/>
              <a:defRPr/>
            </a:pPr>
            <a:endParaRPr kumimoji="0" lang="en-GB" sz="19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MV Boli" panose="02000500030200090000" pitchFamily="2" charset="0"/>
              <a:sym typeface="Nunito"/>
            </a:endParaRPr>
          </a:p>
          <a:p>
            <a:pPr marL="457200" marR="0" lvl="0" indent="-3556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DD41"/>
              </a:buClr>
              <a:buSzPts val="2000"/>
              <a:buFont typeface="Wingdings" panose="05000000000000000000" pitchFamily="2" charset="2"/>
              <a:buChar char="ü"/>
              <a:tabLst/>
              <a:defRPr/>
            </a:pPr>
            <a:r>
              <a:rPr kumimoji="0" lang="en-GB" sz="1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  <a:sym typeface="Nunito"/>
              </a:rPr>
              <a:t>Who you can talk to if you are not feeling good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E5746A7-6DD0-4B17-90D4-63653FFD8263}"/>
              </a:ext>
            </a:extLst>
          </p:cNvPr>
          <p:cNvSpPr txBox="1"/>
          <p:nvPr/>
        </p:nvSpPr>
        <p:spPr>
          <a:xfrm>
            <a:off x="2830362" y="349361"/>
            <a:ext cx="154428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" sz="2800" dirty="0">
                <a:solidFill>
                  <a:schemeClr val="accent2">
                    <a:lumMod val="60000"/>
                    <a:lumOff val="4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Hello!</a:t>
            </a:r>
            <a:endParaRPr lang="en-GB" sz="2800" dirty="0">
              <a:solidFill>
                <a:schemeClr val="accent2">
                  <a:lumMod val="60000"/>
                  <a:lumOff val="4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15"/>
          <p:cNvSpPr txBox="1">
            <a:spLocks noGrp="1"/>
          </p:cNvSpPr>
          <p:nvPr>
            <p:ph type="subTitle" idx="4294967295"/>
          </p:nvPr>
        </p:nvSpPr>
        <p:spPr>
          <a:xfrm>
            <a:off x="1028885" y="1565758"/>
            <a:ext cx="6023179" cy="1434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At different times every day, your teacher will be asking you how you feel so you can get better and better at noticing and saying how you feel! </a:t>
            </a:r>
            <a:endParaRPr sz="2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pSp>
        <p:nvGrpSpPr>
          <p:cNvPr id="5" name="Google Shape;86;p6">
            <a:extLst>
              <a:ext uri="{FF2B5EF4-FFF2-40B4-BE49-F238E27FC236}">
                <a16:creationId xmlns:a16="http://schemas.microsoft.com/office/drawing/2014/main" id="{A107AFBE-75E3-43D5-80C8-A721A4615564}"/>
              </a:ext>
            </a:extLst>
          </p:cNvPr>
          <p:cNvGrpSpPr/>
          <p:nvPr/>
        </p:nvGrpSpPr>
        <p:grpSpPr>
          <a:xfrm>
            <a:off x="7775441" y="2634040"/>
            <a:ext cx="1296196" cy="1179577"/>
            <a:chOff x="7863411" y="2967400"/>
            <a:chExt cx="1420590" cy="1275975"/>
          </a:xfrm>
        </p:grpSpPr>
        <p:grpSp>
          <p:nvGrpSpPr>
            <p:cNvPr id="8" name="Google Shape;87;p6">
              <a:extLst>
                <a:ext uri="{FF2B5EF4-FFF2-40B4-BE49-F238E27FC236}">
                  <a16:creationId xmlns:a16="http://schemas.microsoft.com/office/drawing/2014/main" id="{AD740189-95F5-4398-8316-D1915504A531}"/>
                </a:ext>
              </a:extLst>
            </p:cNvPr>
            <p:cNvGrpSpPr/>
            <p:nvPr/>
          </p:nvGrpSpPr>
          <p:grpSpPr>
            <a:xfrm>
              <a:off x="8277250" y="3881444"/>
              <a:ext cx="440488" cy="361931"/>
              <a:chOff x="8277250" y="3881444"/>
              <a:chExt cx="440488" cy="361931"/>
            </a:xfrm>
          </p:grpSpPr>
          <p:sp>
            <p:nvSpPr>
              <p:cNvPr id="12" name="Google Shape;88;p6">
                <a:extLst>
                  <a:ext uri="{FF2B5EF4-FFF2-40B4-BE49-F238E27FC236}">
                    <a16:creationId xmlns:a16="http://schemas.microsoft.com/office/drawing/2014/main" id="{3FC0DCAD-32F5-4E69-89FC-330264CC72DF}"/>
                  </a:ext>
                </a:extLst>
              </p:cNvPr>
              <p:cNvSpPr/>
              <p:nvPr/>
            </p:nvSpPr>
            <p:spPr>
              <a:xfrm>
                <a:off x="8277250" y="3881444"/>
                <a:ext cx="121425" cy="361931"/>
              </a:xfrm>
              <a:custGeom>
                <a:avLst/>
                <a:gdLst/>
                <a:ahLst/>
                <a:cxnLst/>
                <a:rect l="l" t="t" r="r" b="b"/>
                <a:pathLst>
                  <a:path w="4857" h="13716" extrusionOk="0">
                    <a:moveTo>
                      <a:pt x="4857" y="0"/>
                    </a:moveTo>
                    <a:lnTo>
                      <a:pt x="1714" y="6858"/>
                    </a:lnTo>
                    <a:lnTo>
                      <a:pt x="4857" y="13716"/>
                    </a:lnTo>
                    <a:lnTo>
                      <a:pt x="0" y="13716"/>
                    </a:lnTo>
                  </a:path>
                </a:pathLst>
              </a:custGeom>
              <a:noFill/>
              <a:ln w="38100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3" name="Google Shape;89;p6">
                <a:extLst>
                  <a:ext uri="{FF2B5EF4-FFF2-40B4-BE49-F238E27FC236}">
                    <a16:creationId xmlns:a16="http://schemas.microsoft.com/office/drawing/2014/main" id="{75E63592-AA3F-4AB1-942C-487487A739D7}"/>
                  </a:ext>
                </a:extLst>
              </p:cNvPr>
              <p:cNvSpPr/>
              <p:nvPr/>
            </p:nvSpPr>
            <p:spPr>
              <a:xfrm>
                <a:off x="8596313" y="3881444"/>
                <a:ext cx="121425" cy="361931"/>
              </a:xfrm>
              <a:custGeom>
                <a:avLst/>
                <a:gdLst/>
                <a:ahLst/>
                <a:cxnLst/>
                <a:rect l="l" t="t" r="r" b="b"/>
                <a:pathLst>
                  <a:path w="4857" h="13716" extrusionOk="0">
                    <a:moveTo>
                      <a:pt x="4857" y="0"/>
                    </a:moveTo>
                    <a:lnTo>
                      <a:pt x="1714" y="6858"/>
                    </a:lnTo>
                    <a:lnTo>
                      <a:pt x="4857" y="13716"/>
                    </a:lnTo>
                    <a:lnTo>
                      <a:pt x="0" y="13716"/>
                    </a:lnTo>
                  </a:path>
                </a:pathLst>
              </a:custGeom>
              <a:noFill/>
              <a:ln w="38100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pic>
          <p:nvPicPr>
            <p:cNvPr id="9" name="Google Shape;90;p6">
              <a:extLst>
                <a:ext uri="{FF2B5EF4-FFF2-40B4-BE49-F238E27FC236}">
                  <a16:creationId xmlns:a16="http://schemas.microsoft.com/office/drawing/2014/main" id="{39EE756C-4F70-4494-97FD-3ECA4B0AC476}"/>
                </a:ext>
              </a:extLst>
            </p:cNvPr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7863411" y="2967400"/>
              <a:ext cx="1420590" cy="98242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" name="Google Shape;91;p6">
              <a:extLst>
                <a:ext uri="{FF2B5EF4-FFF2-40B4-BE49-F238E27FC236}">
                  <a16:creationId xmlns:a16="http://schemas.microsoft.com/office/drawing/2014/main" id="{8B51C265-3C5F-481F-8885-48EAEBDC7856}"/>
                </a:ext>
              </a:extLst>
            </p:cNvPr>
            <p:cNvSpPr/>
            <p:nvPr/>
          </p:nvSpPr>
          <p:spPr>
            <a:xfrm>
              <a:off x="8535376" y="3335872"/>
              <a:ext cx="145233" cy="145740"/>
            </a:xfrm>
            <a:custGeom>
              <a:avLst/>
              <a:gdLst/>
              <a:ahLst/>
              <a:cxnLst/>
              <a:rect l="l" t="t" r="r" b="b"/>
              <a:pathLst>
                <a:path w="1262894" h="1267301" extrusionOk="0">
                  <a:moveTo>
                    <a:pt x="231059" y="1122190"/>
                  </a:moveTo>
                  <a:cubicBezTo>
                    <a:pt x="514968" y="1352060"/>
                    <a:pt x="900540" y="1299990"/>
                    <a:pt x="1120059" y="1028464"/>
                  </a:cubicBezTo>
                  <a:cubicBezTo>
                    <a:pt x="1339579" y="756938"/>
                    <a:pt x="1304209" y="308501"/>
                    <a:pt x="1026778" y="139464"/>
                  </a:cubicBezTo>
                  <a:cubicBezTo>
                    <a:pt x="749346" y="-29573"/>
                    <a:pt x="340025" y="-94216"/>
                    <a:pt x="137778" y="233190"/>
                  </a:cubicBezTo>
                  <a:cubicBezTo>
                    <a:pt x="-64469" y="560596"/>
                    <a:pt x="-52785" y="892256"/>
                    <a:pt x="231059" y="112219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" name="Google Shape;92;p6">
              <a:extLst>
                <a:ext uri="{FF2B5EF4-FFF2-40B4-BE49-F238E27FC236}">
                  <a16:creationId xmlns:a16="http://schemas.microsoft.com/office/drawing/2014/main" id="{33AF44AC-95A3-4E41-91ED-8C70FB9E294F}"/>
                </a:ext>
              </a:extLst>
            </p:cNvPr>
            <p:cNvSpPr/>
            <p:nvPr/>
          </p:nvSpPr>
          <p:spPr>
            <a:xfrm>
              <a:off x="8236780" y="3311073"/>
              <a:ext cx="127108" cy="131978"/>
            </a:xfrm>
            <a:custGeom>
              <a:avLst/>
              <a:gdLst/>
              <a:ahLst/>
              <a:cxnLst/>
              <a:rect l="l" t="t" r="r" b="b"/>
              <a:pathLst>
                <a:path w="248016" h="257519" extrusionOk="0">
                  <a:moveTo>
                    <a:pt x="34797" y="41482"/>
                  </a:moveTo>
                  <a:cubicBezTo>
                    <a:pt x="-15305" y="89424"/>
                    <a:pt x="-9653" y="162830"/>
                    <a:pt x="41147" y="218393"/>
                  </a:cubicBezTo>
                  <a:cubicBezTo>
                    <a:pt x="91947" y="273955"/>
                    <a:pt x="178624" y="269193"/>
                    <a:pt x="218057" y="211408"/>
                  </a:cubicBezTo>
                  <a:cubicBezTo>
                    <a:pt x="257491" y="153623"/>
                    <a:pt x="260603" y="87011"/>
                    <a:pt x="211707" y="34497"/>
                  </a:cubicBezTo>
                  <a:cubicBezTo>
                    <a:pt x="162813" y="-18017"/>
                    <a:pt x="84962" y="-6460"/>
                    <a:pt x="34797" y="4148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14" name="Google Shape;132;p9">
            <a:extLst>
              <a:ext uri="{FF2B5EF4-FFF2-40B4-BE49-F238E27FC236}">
                <a16:creationId xmlns:a16="http://schemas.microsoft.com/office/drawing/2014/main" id="{6FEBDEEE-EF9A-4E9D-99B5-897E2AA614D1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174436">
            <a:off x="338091" y="917002"/>
            <a:ext cx="7361038" cy="2753229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7D6F3713-6859-4C7E-92C7-46EE58FF0E59}"/>
              </a:ext>
            </a:extLst>
          </p:cNvPr>
          <p:cNvSpPr txBox="1"/>
          <p:nvPr/>
        </p:nvSpPr>
        <p:spPr>
          <a:xfrm>
            <a:off x="7290529" y="4261170"/>
            <a:ext cx="118905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ourier New" panose="02070309020205020404" pitchFamily="49" charset="0"/>
                <a:sym typeface="Arial"/>
              </a:rPr>
              <a:t>I feel…</a:t>
            </a:r>
          </a:p>
        </p:txBody>
      </p:sp>
      <p:pic>
        <p:nvPicPr>
          <p:cNvPr id="16" name="Google Shape;132;p9">
            <a:extLst>
              <a:ext uri="{FF2B5EF4-FFF2-40B4-BE49-F238E27FC236}">
                <a16:creationId xmlns:a16="http://schemas.microsoft.com/office/drawing/2014/main" id="{CCB16529-7A9A-42CE-9BB0-2CAAD558662C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980797" y="3947325"/>
            <a:ext cx="1874849" cy="95469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562966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>
            <a:extLst>
              <a:ext uri="{FF2B5EF4-FFF2-40B4-BE49-F238E27FC236}">
                <a16:creationId xmlns:a16="http://schemas.microsoft.com/office/drawing/2014/main" id="{F166E59E-93B4-47C2-A7E1-291284BD24CC}"/>
              </a:ext>
            </a:extLst>
          </p:cNvPr>
          <p:cNvSpPr txBox="1"/>
          <p:nvPr/>
        </p:nvSpPr>
        <p:spPr>
          <a:xfrm>
            <a:off x="1065703" y="1611712"/>
            <a:ext cx="5400881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ourier New" panose="02070309020205020404" pitchFamily="49" charset="0"/>
                <a:sym typeface="Arial"/>
              </a:rPr>
              <a:t>Noticing and naming </a:t>
            </a:r>
            <a:r>
              <a:rPr lang="en-GB" sz="28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Courier New" panose="02070309020205020404" pitchFamily="49" charset="0"/>
              </a:rPr>
              <a:t>our</a:t>
            </a:r>
            <a:r>
              <a:rPr kumimoji="0" lang="en-GB" sz="2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ourier New" panose="02070309020205020404" pitchFamily="49" charset="0"/>
                <a:sym typeface="Arial"/>
              </a:rPr>
              <a:t> feelings and emotions is good for our mental health! 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9C03A131-8D7A-4FA1-A9B2-8203A1F92D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685" y="4017102"/>
            <a:ext cx="5927154" cy="900251"/>
          </a:xfrm>
          <a:prstGeom prst="rect">
            <a:avLst/>
          </a:prstGeom>
        </p:spPr>
      </p:pic>
      <p:pic>
        <p:nvPicPr>
          <p:cNvPr id="4" name="Google Shape;132;p9">
            <a:extLst>
              <a:ext uri="{FF2B5EF4-FFF2-40B4-BE49-F238E27FC236}">
                <a16:creationId xmlns:a16="http://schemas.microsoft.com/office/drawing/2014/main" id="{6C32F023-B470-4F90-9152-2076B73CEAC4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321208">
            <a:off x="7196788" y="1493576"/>
            <a:ext cx="1874849" cy="95469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1858618-D79A-4BCA-85D2-469002112EBC}"/>
              </a:ext>
            </a:extLst>
          </p:cNvPr>
          <p:cNvSpPr txBox="1"/>
          <p:nvPr/>
        </p:nvSpPr>
        <p:spPr>
          <a:xfrm>
            <a:off x="7579980" y="1741636"/>
            <a:ext cx="118905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ourier New" panose="02070309020205020404" pitchFamily="49" charset="0"/>
                <a:sym typeface="Arial"/>
              </a:rPr>
              <a:t>I feel…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15"/>
          <p:cNvSpPr txBox="1">
            <a:spLocks noGrp="1"/>
          </p:cNvSpPr>
          <p:nvPr>
            <p:ph type="subTitle" idx="4294967295"/>
          </p:nvPr>
        </p:nvSpPr>
        <p:spPr>
          <a:xfrm>
            <a:off x="842037" y="131663"/>
            <a:ext cx="6604732" cy="1131392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dirty="0">
                <a:solidFill>
                  <a:schemeClr val="accent2">
                    <a:lumMod val="40000"/>
                    <a:lumOff val="6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We are also going to have a Mental Health and Feelings display board and we’ll be adding to it in the next few weeks! </a:t>
            </a:r>
            <a:endParaRPr sz="2000" dirty="0">
              <a:solidFill>
                <a:schemeClr val="accent2">
                  <a:lumMod val="40000"/>
                  <a:lumOff val="6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6" name="Google Shape;551;p41">
            <a:extLst>
              <a:ext uri="{FF2B5EF4-FFF2-40B4-BE49-F238E27FC236}">
                <a16:creationId xmlns:a16="http://schemas.microsoft.com/office/drawing/2014/main" id="{DAC1DC57-3102-4312-AEA0-E4FF01E42F95}"/>
              </a:ext>
            </a:extLst>
          </p:cNvPr>
          <p:cNvSpPr/>
          <p:nvPr/>
        </p:nvSpPr>
        <p:spPr>
          <a:xfrm>
            <a:off x="1215675" y="1269635"/>
            <a:ext cx="5481153" cy="25458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spcFirstLastPara="1" wrap="square" lIns="91425" tIns="91425" rIns="1371600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88642F95-3645-4A1F-BBCC-C1EC54974AB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2164"/>
          <a:stretch/>
        </p:blipFill>
        <p:spPr>
          <a:xfrm>
            <a:off x="1373987" y="2072202"/>
            <a:ext cx="2035392" cy="401282"/>
          </a:xfrm>
          <a:prstGeom prst="rect">
            <a:avLst/>
          </a:prstGeom>
        </p:spPr>
      </p:pic>
      <p:grpSp>
        <p:nvGrpSpPr>
          <p:cNvPr id="5" name="Google Shape;86;p6">
            <a:extLst>
              <a:ext uri="{FF2B5EF4-FFF2-40B4-BE49-F238E27FC236}">
                <a16:creationId xmlns:a16="http://schemas.microsoft.com/office/drawing/2014/main" id="{A107AFBE-75E3-43D5-80C8-A721A4615564}"/>
              </a:ext>
            </a:extLst>
          </p:cNvPr>
          <p:cNvGrpSpPr/>
          <p:nvPr/>
        </p:nvGrpSpPr>
        <p:grpSpPr>
          <a:xfrm>
            <a:off x="7847804" y="2785343"/>
            <a:ext cx="1296196" cy="1179577"/>
            <a:chOff x="7863411" y="2967400"/>
            <a:chExt cx="1420590" cy="1275975"/>
          </a:xfrm>
        </p:grpSpPr>
        <p:grpSp>
          <p:nvGrpSpPr>
            <p:cNvPr id="8" name="Google Shape;87;p6">
              <a:extLst>
                <a:ext uri="{FF2B5EF4-FFF2-40B4-BE49-F238E27FC236}">
                  <a16:creationId xmlns:a16="http://schemas.microsoft.com/office/drawing/2014/main" id="{AD740189-95F5-4398-8316-D1915504A531}"/>
                </a:ext>
              </a:extLst>
            </p:cNvPr>
            <p:cNvGrpSpPr/>
            <p:nvPr/>
          </p:nvGrpSpPr>
          <p:grpSpPr>
            <a:xfrm>
              <a:off x="8277250" y="3881444"/>
              <a:ext cx="440488" cy="361931"/>
              <a:chOff x="8277250" y="3881444"/>
              <a:chExt cx="440488" cy="361931"/>
            </a:xfrm>
          </p:grpSpPr>
          <p:sp>
            <p:nvSpPr>
              <p:cNvPr id="12" name="Google Shape;88;p6">
                <a:extLst>
                  <a:ext uri="{FF2B5EF4-FFF2-40B4-BE49-F238E27FC236}">
                    <a16:creationId xmlns:a16="http://schemas.microsoft.com/office/drawing/2014/main" id="{3FC0DCAD-32F5-4E69-89FC-330264CC72DF}"/>
                  </a:ext>
                </a:extLst>
              </p:cNvPr>
              <p:cNvSpPr/>
              <p:nvPr/>
            </p:nvSpPr>
            <p:spPr>
              <a:xfrm>
                <a:off x="8277250" y="3881444"/>
                <a:ext cx="121425" cy="361931"/>
              </a:xfrm>
              <a:custGeom>
                <a:avLst/>
                <a:gdLst/>
                <a:ahLst/>
                <a:cxnLst/>
                <a:rect l="l" t="t" r="r" b="b"/>
                <a:pathLst>
                  <a:path w="4857" h="13716" extrusionOk="0">
                    <a:moveTo>
                      <a:pt x="4857" y="0"/>
                    </a:moveTo>
                    <a:lnTo>
                      <a:pt x="1714" y="6858"/>
                    </a:lnTo>
                    <a:lnTo>
                      <a:pt x="4857" y="13716"/>
                    </a:lnTo>
                    <a:lnTo>
                      <a:pt x="0" y="13716"/>
                    </a:lnTo>
                  </a:path>
                </a:pathLst>
              </a:custGeom>
              <a:noFill/>
              <a:ln w="38100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3" name="Google Shape;89;p6">
                <a:extLst>
                  <a:ext uri="{FF2B5EF4-FFF2-40B4-BE49-F238E27FC236}">
                    <a16:creationId xmlns:a16="http://schemas.microsoft.com/office/drawing/2014/main" id="{75E63592-AA3F-4AB1-942C-487487A739D7}"/>
                  </a:ext>
                </a:extLst>
              </p:cNvPr>
              <p:cNvSpPr/>
              <p:nvPr/>
            </p:nvSpPr>
            <p:spPr>
              <a:xfrm>
                <a:off x="8596313" y="3881444"/>
                <a:ext cx="121425" cy="361931"/>
              </a:xfrm>
              <a:custGeom>
                <a:avLst/>
                <a:gdLst/>
                <a:ahLst/>
                <a:cxnLst/>
                <a:rect l="l" t="t" r="r" b="b"/>
                <a:pathLst>
                  <a:path w="4857" h="13716" extrusionOk="0">
                    <a:moveTo>
                      <a:pt x="4857" y="0"/>
                    </a:moveTo>
                    <a:lnTo>
                      <a:pt x="1714" y="6858"/>
                    </a:lnTo>
                    <a:lnTo>
                      <a:pt x="4857" y="13716"/>
                    </a:lnTo>
                    <a:lnTo>
                      <a:pt x="0" y="13716"/>
                    </a:lnTo>
                  </a:path>
                </a:pathLst>
              </a:custGeom>
              <a:noFill/>
              <a:ln w="38100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pic>
          <p:nvPicPr>
            <p:cNvPr id="9" name="Google Shape;90;p6">
              <a:extLst>
                <a:ext uri="{FF2B5EF4-FFF2-40B4-BE49-F238E27FC236}">
                  <a16:creationId xmlns:a16="http://schemas.microsoft.com/office/drawing/2014/main" id="{39EE756C-4F70-4494-97FD-3ECA4B0AC476}"/>
                </a:ext>
              </a:extLst>
            </p:cNvPr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7863411" y="2967400"/>
              <a:ext cx="1420590" cy="98242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" name="Google Shape;91;p6">
              <a:extLst>
                <a:ext uri="{FF2B5EF4-FFF2-40B4-BE49-F238E27FC236}">
                  <a16:creationId xmlns:a16="http://schemas.microsoft.com/office/drawing/2014/main" id="{8B51C265-3C5F-481F-8885-48EAEBDC7856}"/>
                </a:ext>
              </a:extLst>
            </p:cNvPr>
            <p:cNvSpPr/>
            <p:nvPr/>
          </p:nvSpPr>
          <p:spPr>
            <a:xfrm>
              <a:off x="8535376" y="3335872"/>
              <a:ext cx="145233" cy="145740"/>
            </a:xfrm>
            <a:custGeom>
              <a:avLst/>
              <a:gdLst/>
              <a:ahLst/>
              <a:cxnLst/>
              <a:rect l="l" t="t" r="r" b="b"/>
              <a:pathLst>
                <a:path w="1262894" h="1267301" extrusionOk="0">
                  <a:moveTo>
                    <a:pt x="231059" y="1122190"/>
                  </a:moveTo>
                  <a:cubicBezTo>
                    <a:pt x="514968" y="1352060"/>
                    <a:pt x="900540" y="1299990"/>
                    <a:pt x="1120059" y="1028464"/>
                  </a:cubicBezTo>
                  <a:cubicBezTo>
                    <a:pt x="1339579" y="756938"/>
                    <a:pt x="1304209" y="308501"/>
                    <a:pt x="1026778" y="139464"/>
                  </a:cubicBezTo>
                  <a:cubicBezTo>
                    <a:pt x="749346" y="-29573"/>
                    <a:pt x="340025" y="-94216"/>
                    <a:pt x="137778" y="233190"/>
                  </a:cubicBezTo>
                  <a:cubicBezTo>
                    <a:pt x="-64469" y="560596"/>
                    <a:pt x="-52785" y="892256"/>
                    <a:pt x="231059" y="112219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" name="Google Shape;92;p6">
              <a:extLst>
                <a:ext uri="{FF2B5EF4-FFF2-40B4-BE49-F238E27FC236}">
                  <a16:creationId xmlns:a16="http://schemas.microsoft.com/office/drawing/2014/main" id="{33AF44AC-95A3-4E41-91ED-8C70FB9E294F}"/>
                </a:ext>
              </a:extLst>
            </p:cNvPr>
            <p:cNvSpPr/>
            <p:nvPr/>
          </p:nvSpPr>
          <p:spPr>
            <a:xfrm>
              <a:off x="8236780" y="3311073"/>
              <a:ext cx="127108" cy="131978"/>
            </a:xfrm>
            <a:custGeom>
              <a:avLst/>
              <a:gdLst/>
              <a:ahLst/>
              <a:cxnLst/>
              <a:rect l="l" t="t" r="r" b="b"/>
              <a:pathLst>
                <a:path w="248016" h="257519" extrusionOk="0">
                  <a:moveTo>
                    <a:pt x="34797" y="41482"/>
                  </a:moveTo>
                  <a:cubicBezTo>
                    <a:pt x="-15305" y="89424"/>
                    <a:pt x="-9653" y="162830"/>
                    <a:pt x="41147" y="218393"/>
                  </a:cubicBezTo>
                  <a:cubicBezTo>
                    <a:pt x="91947" y="273955"/>
                    <a:pt x="178624" y="269193"/>
                    <a:pt x="218057" y="211408"/>
                  </a:cubicBezTo>
                  <a:cubicBezTo>
                    <a:pt x="257491" y="153623"/>
                    <a:pt x="260603" y="87011"/>
                    <a:pt x="211707" y="34497"/>
                  </a:cubicBezTo>
                  <a:cubicBezTo>
                    <a:pt x="162813" y="-18017"/>
                    <a:pt x="84962" y="-6460"/>
                    <a:pt x="34797" y="4148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14" name="Google Shape;132;p9">
            <a:extLst>
              <a:ext uri="{FF2B5EF4-FFF2-40B4-BE49-F238E27FC236}">
                <a16:creationId xmlns:a16="http://schemas.microsoft.com/office/drawing/2014/main" id="{6FEBDEEE-EF9A-4E9D-99B5-897E2AA614D1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1409391">
            <a:off x="6972939" y="1239274"/>
            <a:ext cx="1990853" cy="1318144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7D6F3713-6859-4C7E-92C7-46EE58FF0E59}"/>
              </a:ext>
            </a:extLst>
          </p:cNvPr>
          <p:cNvSpPr txBox="1"/>
          <p:nvPr/>
        </p:nvSpPr>
        <p:spPr>
          <a:xfrm>
            <a:off x="7244481" y="4261170"/>
            <a:ext cx="118905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ourier New" panose="02070309020205020404" pitchFamily="49" charset="0"/>
                <a:sym typeface="Arial"/>
              </a:rPr>
              <a:t>I feel…</a:t>
            </a:r>
          </a:p>
        </p:txBody>
      </p:sp>
      <p:pic>
        <p:nvPicPr>
          <p:cNvPr id="16" name="Google Shape;132;p9">
            <a:extLst>
              <a:ext uri="{FF2B5EF4-FFF2-40B4-BE49-F238E27FC236}">
                <a16:creationId xmlns:a16="http://schemas.microsoft.com/office/drawing/2014/main" id="{CCB16529-7A9A-42CE-9BB0-2CAAD558662C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987374" y="4046002"/>
            <a:ext cx="1748763" cy="960174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937CBE9B-287B-49F3-931E-F44EABF68B6D}"/>
              </a:ext>
            </a:extLst>
          </p:cNvPr>
          <p:cNvSpPr txBox="1"/>
          <p:nvPr/>
        </p:nvSpPr>
        <p:spPr>
          <a:xfrm>
            <a:off x="7245576" y="1394077"/>
            <a:ext cx="183263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GB" sz="18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Courier New" panose="02070309020205020404" pitchFamily="49" charset="0"/>
              </a:rPr>
              <a:t>How does that make you</a:t>
            </a:r>
            <a:r>
              <a: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ourier New" panose="02070309020205020404" pitchFamily="49" charset="0"/>
                <a:sym typeface="Arial"/>
              </a:rPr>
              <a:t> feel?</a:t>
            </a:r>
          </a:p>
        </p:txBody>
      </p:sp>
      <p:pic>
        <p:nvPicPr>
          <p:cNvPr id="18" name="Picture 17" descr="A picture containing diagram&#10;&#10;Description automatically generated">
            <a:extLst>
              <a:ext uri="{FF2B5EF4-FFF2-40B4-BE49-F238E27FC236}">
                <a16:creationId xmlns:a16="http://schemas.microsoft.com/office/drawing/2014/main" id="{FA1CC70A-28A9-4906-9390-D5839614ED3D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74925"/>
          <a:stretch/>
        </p:blipFill>
        <p:spPr>
          <a:xfrm>
            <a:off x="3915873" y="2085361"/>
            <a:ext cx="2074271" cy="368391"/>
          </a:xfrm>
          <a:prstGeom prst="rect">
            <a:avLst/>
          </a:prstGeom>
        </p:spPr>
      </p:pic>
      <p:pic>
        <p:nvPicPr>
          <p:cNvPr id="23" name="Picture 22" descr="Text&#10;&#10;Description automatically generated with medium confidence">
            <a:extLst>
              <a:ext uri="{FF2B5EF4-FFF2-40B4-BE49-F238E27FC236}">
                <a16:creationId xmlns:a16="http://schemas.microsoft.com/office/drawing/2014/main" id="{50ED6FE6-75DB-42D5-B2A0-D39731139CDA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8874" t="65100" r="2171"/>
          <a:stretch/>
        </p:blipFill>
        <p:spPr>
          <a:xfrm>
            <a:off x="1374888" y="2475930"/>
            <a:ext cx="2855033" cy="793348"/>
          </a:xfrm>
          <a:prstGeom prst="rect">
            <a:avLst/>
          </a:prstGeom>
        </p:spPr>
      </p:pic>
      <p:pic>
        <p:nvPicPr>
          <p:cNvPr id="26" name="Picture 25" descr="A picture containing text&#10;&#10;Description automatically generated">
            <a:extLst>
              <a:ext uri="{FF2B5EF4-FFF2-40B4-BE49-F238E27FC236}">
                <a16:creationId xmlns:a16="http://schemas.microsoft.com/office/drawing/2014/main" id="{574DD0A9-EC69-4D07-A045-57BB2FBE4B5B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b="79631"/>
          <a:stretch/>
        </p:blipFill>
        <p:spPr>
          <a:xfrm>
            <a:off x="1782752" y="1309221"/>
            <a:ext cx="4539107" cy="654827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E44C8E84-2515-48A9-8B9B-F3FC859E1417}"/>
              </a:ext>
            </a:extLst>
          </p:cNvPr>
          <p:cNvSpPr txBox="1"/>
          <p:nvPr/>
        </p:nvSpPr>
        <p:spPr>
          <a:xfrm rot="20111074">
            <a:off x="2784476" y="1673084"/>
            <a:ext cx="21251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>
                <a:solidFill>
                  <a:schemeClr val="tx2">
                    <a:lumMod val="60000"/>
                    <a:lumOff val="40000"/>
                    <a:alpha val="81000"/>
                  </a:schemeClr>
                </a:solidFill>
                <a:latin typeface="Colonna MT" panose="04020805060202030203" pitchFamily="82" charset="0"/>
              </a:rPr>
              <a:t>Sample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B6C8D501-2FFA-47D8-909D-858F1F59F8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0595" y="779371"/>
            <a:ext cx="5344341" cy="3785228"/>
          </a:xfrm>
          <a:prstGeom prst="rect">
            <a:avLst/>
          </a:prstGeom>
        </p:spPr>
      </p:pic>
      <p:grpSp>
        <p:nvGrpSpPr>
          <p:cNvPr id="16" name="Google Shape;121;p8">
            <a:extLst>
              <a:ext uri="{FF2B5EF4-FFF2-40B4-BE49-F238E27FC236}">
                <a16:creationId xmlns:a16="http://schemas.microsoft.com/office/drawing/2014/main" id="{106E8E4E-D7B9-4670-8245-A6226794F4ED}"/>
              </a:ext>
            </a:extLst>
          </p:cNvPr>
          <p:cNvGrpSpPr/>
          <p:nvPr/>
        </p:nvGrpSpPr>
        <p:grpSpPr>
          <a:xfrm>
            <a:off x="5558761" y="3716806"/>
            <a:ext cx="1427517" cy="1192676"/>
            <a:chOff x="7445525" y="3242253"/>
            <a:chExt cx="1588153" cy="1365478"/>
          </a:xfrm>
        </p:grpSpPr>
        <p:sp>
          <p:nvSpPr>
            <p:cNvPr id="17" name="Google Shape;122;p8">
              <a:extLst>
                <a:ext uri="{FF2B5EF4-FFF2-40B4-BE49-F238E27FC236}">
                  <a16:creationId xmlns:a16="http://schemas.microsoft.com/office/drawing/2014/main" id="{914006F9-5059-4B92-B2D6-040E2125574D}"/>
                </a:ext>
              </a:extLst>
            </p:cNvPr>
            <p:cNvSpPr/>
            <p:nvPr/>
          </p:nvSpPr>
          <p:spPr>
            <a:xfrm rot="-5872103">
              <a:off x="8672932" y="4104027"/>
              <a:ext cx="250054" cy="278604"/>
            </a:xfrm>
            <a:custGeom>
              <a:avLst/>
              <a:gdLst/>
              <a:ahLst/>
              <a:cxnLst/>
              <a:rect l="l" t="t" r="r" b="b"/>
              <a:pathLst>
                <a:path w="10002" h="11144" extrusionOk="0">
                  <a:moveTo>
                    <a:pt x="0" y="11144"/>
                  </a:moveTo>
                  <a:cubicBezTo>
                    <a:pt x="4895" y="10166"/>
                    <a:pt x="10002" y="4991"/>
                    <a:pt x="10002" y="0"/>
                  </a:cubicBez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grpSp>
          <p:nvGrpSpPr>
            <p:cNvPr id="18" name="Google Shape;123;p8">
              <a:extLst>
                <a:ext uri="{FF2B5EF4-FFF2-40B4-BE49-F238E27FC236}">
                  <a16:creationId xmlns:a16="http://schemas.microsoft.com/office/drawing/2014/main" id="{4C738FAD-2674-40EC-B469-112C95F33891}"/>
                </a:ext>
              </a:extLst>
            </p:cNvPr>
            <p:cNvGrpSpPr/>
            <p:nvPr/>
          </p:nvGrpSpPr>
          <p:grpSpPr>
            <a:xfrm>
              <a:off x="7865288" y="4245800"/>
              <a:ext cx="440488" cy="361931"/>
              <a:chOff x="7865288" y="4245800"/>
              <a:chExt cx="440488" cy="361931"/>
            </a:xfrm>
          </p:grpSpPr>
          <p:sp>
            <p:nvSpPr>
              <p:cNvPr id="24" name="Google Shape;124;p8">
                <a:extLst>
                  <a:ext uri="{FF2B5EF4-FFF2-40B4-BE49-F238E27FC236}">
                    <a16:creationId xmlns:a16="http://schemas.microsoft.com/office/drawing/2014/main" id="{8D38BB87-DBA7-4DC4-AE43-9DF0AD5F3583}"/>
                  </a:ext>
                </a:extLst>
              </p:cNvPr>
              <p:cNvSpPr/>
              <p:nvPr/>
            </p:nvSpPr>
            <p:spPr>
              <a:xfrm>
                <a:off x="7865288" y="4245800"/>
                <a:ext cx="121425" cy="361931"/>
              </a:xfrm>
              <a:custGeom>
                <a:avLst/>
                <a:gdLst/>
                <a:ahLst/>
                <a:cxnLst/>
                <a:rect l="l" t="t" r="r" b="b"/>
                <a:pathLst>
                  <a:path w="4857" h="13716" extrusionOk="0">
                    <a:moveTo>
                      <a:pt x="4857" y="0"/>
                    </a:moveTo>
                    <a:lnTo>
                      <a:pt x="1714" y="6858"/>
                    </a:lnTo>
                    <a:lnTo>
                      <a:pt x="4857" y="13716"/>
                    </a:lnTo>
                    <a:lnTo>
                      <a:pt x="0" y="13716"/>
                    </a:lnTo>
                  </a:path>
                </a:pathLst>
              </a:custGeom>
              <a:noFill/>
              <a:ln w="38100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25" name="Google Shape;125;p8">
                <a:extLst>
                  <a:ext uri="{FF2B5EF4-FFF2-40B4-BE49-F238E27FC236}">
                    <a16:creationId xmlns:a16="http://schemas.microsoft.com/office/drawing/2014/main" id="{1F65517A-41B1-48C1-9FFE-1082814AC65A}"/>
                  </a:ext>
                </a:extLst>
              </p:cNvPr>
              <p:cNvSpPr/>
              <p:nvPr/>
            </p:nvSpPr>
            <p:spPr>
              <a:xfrm>
                <a:off x="8184350" y="4245800"/>
                <a:ext cx="121425" cy="361931"/>
              </a:xfrm>
              <a:custGeom>
                <a:avLst/>
                <a:gdLst/>
                <a:ahLst/>
                <a:cxnLst/>
                <a:rect l="l" t="t" r="r" b="b"/>
                <a:pathLst>
                  <a:path w="4857" h="13716" extrusionOk="0">
                    <a:moveTo>
                      <a:pt x="4857" y="0"/>
                    </a:moveTo>
                    <a:lnTo>
                      <a:pt x="1714" y="6858"/>
                    </a:lnTo>
                    <a:lnTo>
                      <a:pt x="4857" y="13716"/>
                    </a:lnTo>
                    <a:lnTo>
                      <a:pt x="0" y="13716"/>
                    </a:lnTo>
                  </a:path>
                </a:pathLst>
              </a:custGeom>
              <a:noFill/>
              <a:ln w="38100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pic>
          <p:nvPicPr>
            <p:cNvPr id="19" name="Google Shape;126;p8">
              <a:extLst>
                <a:ext uri="{FF2B5EF4-FFF2-40B4-BE49-F238E27FC236}">
                  <a16:creationId xmlns:a16="http://schemas.microsoft.com/office/drawing/2014/main" id="{A130E1CE-7056-4C13-BF5E-9C1E105EE2C0}"/>
                </a:ext>
              </a:extLst>
            </p:cNvPr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7445525" y="3242253"/>
              <a:ext cx="1588153" cy="109831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0" name="Google Shape;127;p8">
              <a:extLst>
                <a:ext uri="{FF2B5EF4-FFF2-40B4-BE49-F238E27FC236}">
                  <a16:creationId xmlns:a16="http://schemas.microsoft.com/office/drawing/2014/main" id="{D53B6224-18BF-4684-B990-0645941C6B7B}"/>
                </a:ext>
              </a:extLst>
            </p:cNvPr>
            <p:cNvSpPr/>
            <p:nvPr/>
          </p:nvSpPr>
          <p:spPr>
            <a:xfrm>
              <a:off x="8118901" y="3800197"/>
              <a:ext cx="145233" cy="145740"/>
            </a:xfrm>
            <a:custGeom>
              <a:avLst/>
              <a:gdLst/>
              <a:ahLst/>
              <a:cxnLst/>
              <a:rect l="l" t="t" r="r" b="b"/>
              <a:pathLst>
                <a:path w="1262894" h="1267301" extrusionOk="0">
                  <a:moveTo>
                    <a:pt x="231059" y="1122190"/>
                  </a:moveTo>
                  <a:cubicBezTo>
                    <a:pt x="514968" y="1352060"/>
                    <a:pt x="900540" y="1299990"/>
                    <a:pt x="1120059" y="1028464"/>
                  </a:cubicBezTo>
                  <a:cubicBezTo>
                    <a:pt x="1339579" y="756938"/>
                    <a:pt x="1304209" y="308501"/>
                    <a:pt x="1026778" y="139464"/>
                  </a:cubicBezTo>
                  <a:cubicBezTo>
                    <a:pt x="749346" y="-29573"/>
                    <a:pt x="340025" y="-94216"/>
                    <a:pt x="137778" y="233190"/>
                  </a:cubicBezTo>
                  <a:cubicBezTo>
                    <a:pt x="-64469" y="560596"/>
                    <a:pt x="-52785" y="892256"/>
                    <a:pt x="231059" y="112219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" name="Google Shape;128;p8">
              <a:extLst>
                <a:ext uri="{FF2B5EF4-FFF2-40B4-BE49-F238E27FC236}">
                  <a16:creationId xmlns:a16="http://schemas.microsoft.com/office/drawing/2014/main" id="{4FB67FB7-907D-4193-A93A-7E484C5291F1}"/>
                </a:ext>
              </a:extLst>
            </p:cNvPr>
            <p:cNvSpPr/>
            <p:nvPr/>
          </p:nvSpPr>
          <p:spPr>
            <a:xfrm>
              <a:off x="7820305" y="3775398"/>
              <a:ext cx="127108" cy="131978"/>
            </a:xfrm>
            <a:custGeom>
              <a:avLst/>
              <a:gdLst/>
              <a:ahLst/>
              <a:cxnLst/>
              <a:rect l="l" t="t" r="r" b="b"/>
              <a:pathLst>
                <a:path w="248016" h="257519" extrusionOk="0">
                  <a:moveTo>
                    <a:pt x="34797" y="41482"/>
                  </a:moveTo>
                  <a:cubicBezTo>
                    <a:pt x="-15305" y="89424"/>
                    <a:pt x="-9653" y="162830"/>
                    <a:pt x="41147" y="218393"/>
                  </a:cubicBezTo>
                  <a:cubicBezTo>
                    <a:pt x="91947" y="273955"/>
                    <a:pt x="178624" y="269193"/>
                    <a:pt x="218057" y="211408"/>
                  </a:cubicBezTo>
                  <a:cubicBezTo>
                    <a:pt x="257491" y="153623"/>
                    <a:pt x="260603" y="87011"/>
                    <a:pt x="211707" y="34497"/>
                  </a:cubicBezTo>
                  <a:cubicBezTo>
                    <a:pt x="162813" y="-18017"/>
                    <a:pt x="84962" y="-6460"/>
                    <a:pt x="34797" y="4148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" name="Google Shape;129;p8">
              <a:extLst>
                <a:ext uri="{FF2B5EF4-FFF2-40B4-BE49-F238E27FC236}">
                  <a16:creationId xmlns:a16="http://schemas.microsoft.com/office/drawing/2014/main" id="{6F37CE52-D1F8-4053-88D2-1B834E548E28}"/>
                </a:ext>
              </a:extLst>
            </p:cNvPr>
            <p:cNvSpPr/>
            <p:nvPr/>
          </p:nvSpPr>
          <p:spPr>
            <a:xfrm rot="-1604051">
              <a:off x="8055619" y="3998073"/>
              <a:ext cx="123815" cy="80218"/>
            </a:xfrm>
            <a:custGeom>
              <a:avLst/>
              <a:gdLst/>
              <a:ahLst/>
              <a:cxnLst/>
              <a:rect l="l" t="t" r="r" b="b"/>
              <a:pathLst>
                <a:path w="25146" h="16288" extrusionOk="0">
                  <a:moveTo>
                    <a:pt x="0" y="0"/>
                  </a:moveTo>
                  <a:cubicBezTo>
                    <a:pt x="9272" y="3711"/>
                    <a:pt x="18751" y="8617"/>
                    <a:pt x="25146" y="16288"/>
                  </a:cubicBezTo>
                </a:path>
              </a:pathLst>
            </a:custGeom>
            <a:noFill/>
            <a:ln w="38100" cap="rnd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3" name="Google Shape;130;p8">
              <a:extLst>
                <a:ext uri="{FF2B5EF4-FFF2-40B4-BE49-F238E27FC236}">
                  <a16:creationId xmlns:a16="http://schemas.microsoft.com/office/drawing/2014/main" id="{6D0B81AB-1FC5-4EF6-9C19-048EA2F6A137}"/>
                </a:ext>
              </a:extLst>
            </p:cNvPr>
            <p:cNvSpPr/>
            <p:nvPr/>
          </p:nvSpPr>
          <p:spPr>
            <a:xfrm>
              <a:off x="7606243" y="4075800"/>
              <a:ext cx="383500" cy="87900"/>
            </a:xfrm>
            <a:custGeom>
              <a:avLst/>
              <a:gdLst/>
              <a:ahLst/>
              <a:cxnLst/>
              <a:rect l="l" t="t" r="r" b="b"/>
              <a:pathLst>
                <a:path w="15340" h="3516" extrusionOk="0">
                  <a:moveTo>
                    <a:pt x="142" y="0"/>
                  </a:moveTo>
                  <a:cubicBezTo>
                    <a:pt x="-1459" y="4812"/>
                    <a:pt x="11754" y="4305"/>
                    <a:pt x="15340" y="719"/>
                  </a:cubicBez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4F17FA94-FAAF-47F8-9EEE-A84FE6BCBBF1}"/>
              </a:ext>
            </a:extLst>
          </p:cNvPr>
          <p:cNvSpPr txBox="1"/>
          <p:nvPr/>
        </p:nvSpPr>
        <p:spPr>
          <a:xfrm>
            <a:off x="2218567" y="2046332"/>
            <a:ext cx="4997957" cy="21559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DD41"/>
              </a:buClr>
              <a:buSzPts val="2000"/>
              <a:buFont typeface="Nunito"/>
              <a:buNone/>
              <a:tabLst/>
              <a:defRPr/>
            </a:pPr>
            <a:r>
              <a: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sym typeface="Nunito"/>
              </a:rPr>
              <a:t>What did you learn about mental health this week?</a:t>
            </a: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DD41"/>
              </a:buClr>
              <a:buSzPts val="2000"/>
              <a:buFont typeface="Nunito"/>
              <a:buNone/>
              <a:tabLst/>
              <a:defRPr/>
            </a:pPr>
            <a:endParaRPr lang="en-GB" dirty="0">
              <a:solidFill>
                <a:srgbClr val="00B0F0"/>
              </a:solidFill>
              <a:latin typeface="Verdana" panose="020B0604030504040204" pitchFamily="34" charset="0"/>
              <a:ea typeface="Verdana" panose="020B0604030504040204" pitchFamily="34" charset="0"/>
              <a:sym typeface="Nunito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DD41"/>
              </a:buClr>
              <a:buSzPts val="2000"/>
              <a:buFont typeface="Nunito"/>
              <a:buNone/>
              <a:tabLst/>
              <a:defRPr/>
            </a:pPr>
            <a:r>
              <a: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rgbClr val="3ED31B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sym typeface="Nunito"/>
              </a:rPr>
              <a:t>Can you name 1 person you can talk to in school and 1 person out of school, if you’re not feeling so good?</a:t>
            </a: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DD41"/>
              </a:buClr>
              <a:buSzPts val="2000"/>
              <a:buFont typeface="Nunito"/>
              <a:buNone/>
              <a:tabLst/>
              <a:defRPr/>
            </a:pPr>
            <a:endParaRPr lang="en-GB" dirty="0">
              <a:solidFill>
                <a:srgbClr val="00B0F0"/>
              </a:solidFill>
              <a:latin typeface="Verdana" panose="020B0604030504040204" pitchFamily="34" charset="0"/>
              <a:ea typeface="Verdana" panose="020B0604030504040204" pitchFamily="34" charset="0"/>
              <a:sym typeface="Nunito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1FAA183-E041-49F8-B15B-65CE1DF286C9}"/>
              </a:ext>
            </a:extLst>
          </p:cNvPr>
          <p:cNvSpPr txBox="1"/>
          <p:nvPr/>
        </p:nvSpPr>
        <p:spPr>
          <a:xfrm rot="20111074">
            <a:off x="3139710" y="2238827"/>
            <a:ext cx="21251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>
                <a:solidFill>
                  <a:schemeClr val="tx2">
                    <a:lumMod val="60000"/>
                    <a:lumOff val="40000"/>
                    <a:alpha val="81000"/>
                  </a:schemeClr>
                </a:solidFill>
                <a:latin typeface="Colonna MT" panose="04020805060202030203" pitchFamily="82" charset="0"/>
              </a:rPr>
              <a:t>Sample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222;p13">
            <a:extLst>
              <a:ext uri="{FF2B5EF4-FFF2-40B4-BE49-F238E27FC236}">
                <a16:creationId xmlns:a16="http://schemas.microsoft.com/office/drawing/2014/main" id="{6C8FD961-47AF-47E4-8878-A15AD2C9C4EE}"/>
              </a:ext>
            </a:extLst>
          </p:cNvPr>
          <p:cNvSpPr txBox="1">
            <a:spLocks/>
          </p:cNvSpPr>
          <p:nvPr/>
        </p:nvSpPr>
        <p:spPr>
          <a:xfrm>
            <a:off x="1862833" y="668111"/>
            <a:ext cx="3130182" cy="5225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 b="0" i="0" u="none" strike="noStrike" cap="none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1pPr>
            <a:lvl2pPr marR="0" lvl="1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 b="0" i="0" u="none" strike="noStrike" cap="none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2pPr>
            <a:lvl3pPr marR="0" lvl="2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 b="0" i="0" u="none" strike="noStrike" cap="none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3pPr>
            <a:lvl4pPr marR="0" lvl="3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 b="0" i="0" u="none" strike="noStrike" cap="none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4pPr>
            <a:lvl5pPr marR="0" lvl="4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 b="0" i="0" u="none" strike="noStrike" cap="none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5pPr>
            <a:lvl6pPr marR="0" lvl="5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 b="0" i="0" u="none" strike="noStrike" cap="none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6pPr>
            <a:lvl7pPr marR="0" lvl="6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 b="0" i="0" u="none" strike="noStrike" cap="none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7pPr>
            <a:lvl8pPr marR="0" lvl="7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 b="0" i="0" u="none" strike="noStrike" cap="none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8pPr>
            <a:lvl9pPr marR="0" lvl="8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 b="0" i="0" u="none" strike="noStrike" cap="none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9pPr>
          </a:lstStyle>
          <a:p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Courier New" panose="02070309020205020404" pitchFamily="49" charset="0"/>
              </a:rPr>
              <a:t>This week you learned about…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6C7D25C-B50A-4E69-83A7-E27D4D7B6E78}"/>
              </a:ext>
            </a:extLst>
          </p:cNvPr>
          <p:cNvSpPr txBox="1"/>
          <p:nvPr/>
        </p:nvSpPr>
        <p:spPr>
          <a:xfrm>
            <a:off x="1527839" y="1676514"/>
            <a:ext cx="4037503" cy="2412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3556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DD41"/>
              </a:buClr>
              <a:buSzPts val="2000"/>
              <a:buFont typeface="Wingdings" panose="05000000000000000000" pitchFamily="2" charset="2"/>
              <a:buChar char="ü"/>
              <a:tabLst/>
              <a:defRPr/>
            </a:pPr>
            <a:r>
              <a:rPr kumimoji="0" lang="en-GB" sz="1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  <a:sym typeface="Nunito"/>
              </a:rPr>
              <a:t>What mental health is and why it’s important</a:t>
            </a:r>
          </a:p>
          <a:p>
            <a:pPr marL="101600" marR="0" lvl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DD41"/>
              </a:buClr>
              <a:buSzPts val="2000"/>
              <a:tabLst/>
              <a:defRPr/>
            </a:pPr>
            <a:endParaRPr kumimoji="0" lang="en-GB" sz="19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MV Boli" panose="02000500030200090000" pitchFamily="2" charset="0"/>
              <a:sym typeface="Nunito"/>
            </a:endParaRPr>
          </a:p>
          <a:p>
            <a:pPr marL="457200" marR="0" lvl="0" indent="-3556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DD41"/>
              </a:buClr>
              <a:buSzPts val="2000"/>
              <a:buFont typeface="Wingdings" panose="05000000000000000000" pitchFamily="2" charset="2"/>
              <a:buChar char="ü"/>
              <a:tabLst/>
              <a:defRPr/>
            </a:pPr>
            <a:r>
              <a:rPr lang="en-GB" sz="19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  <a:sym typeface="Nunito"/>
              </a:rPr>
              <a:t>Small and BIG feelings</a:t>
            </a:r>
          </a:p>
          <a:p>
            <a:pPr marL="101600" marR="0" lvl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DD41"/>
              </a:buClr>
              <a:buSzPts val="2000"/>
              <a:tabLst/>
              <a:defRPr/>
            </a:pPr>
            <a:endParaRPr kumimoji="0" lang="en-GB" sz="19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MV Boli" panose="02000500030200090000" pitchFamily="2" charset="0"/>
              <a:sym typeface="Nunito"/>
            </a:endParaRPr>
          </a:p>
          <a:p>
            <a:pPr marL="457200" marR="0" lvl="0" indent="-3556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DD41"/>
              </a:buClr>
              <a:buSzPts val="2000"/>
              <a:buFont typeface="Wingdings" panose="05000000000000000000" pitchFamily="2" charset="2"/>
              <a:buChar char="ü"/>
              <a:tabLst/>
              <a:defRPr/>
            </a:pPr>
            <a:r>
              <a:rPr kumimoji="0" lang="en-GB" sz="1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  <a:sym typeface="Nunito"/>
              </a:rPr>
              <a:t>Who you can talk to if you’re not feeling good</a:t>
            </a:r>
          </a:p>
        </p:txBody>
      </p:sp>
    </p:spTree>
    <p:extLst>
      <p:ext uri="{BB962C8B-B14F-4D97-AF65-F5344CB8AC3E}">
        <p14:creationId xmlns:p14="http://schemas.microsoft.com/office/powerpoint/2010/main" val="229698552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Google Shape;446;p35"/>
          <p:cNvSpPr txBox="1">
            <a:spLocks noGrp="1"/>
          </p:cNvSpPr>
          <p:nvPr>
            <p:ph type="title"/>
          </p:nvPr>
        </p:nvSpPr>
        <p:spPr>
          <a:xfrm>
            <a:off x="3001875" y="3408689"/>
            <a:ext cx="1313567" cy="396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credits</a:t>
            </a:r>
            <a:endParaRPr dirty="0"/>
          </a:p>
        </p:txBody>
      </p:sp>
      <p:sp>
        <p:nvSpPr>
          <p:cNvPr id="447" name="Google Shape;447;p35"/>
          <p:cNvSpPr txBox="1">
            <a:spLocks noGrp="1"/>
          </p:cNvSpPr>
          <p:nvPr>
            <p:ph type="body" idx="1"/>
          </p:nvPr>
        </p:nvSpPr>
        <p:spPr>
          <a:xfrm>
            <a:off x="1173074" y="3842386"/>
            <a:ext cx="4754079" cy="848026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457200" lvl="0" indent="-38100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accent4"/>
              </a:buClr>
              <a:buSzPts val="2400"/>
              <a:buChar char="➜"/>
            </a:pPr>
            <a:r>
              <a:rPr lang="en" sz="1600" dirty="0">
                <a:solidFill>
                  <a:schemeClr val="accent4">
                    <a:lumMod val="40000"/>
                    <a:lumOff val="6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Presentation template by </a:t>
            </a:r>
            <a:r>
              <a:rPr lang="en-GB" sz="1600" u="sng" dirty="0">
                <a:solidFill>
                  <a:schemeClr val="hlink"/>
                </a:solidFill>
                <a:latin typeface="Verdana" panose="020B0604030504040204" pitchFamily="34" charset="0"/>
                <a:ea typeface="Verdana" panose="020B0604030504040204" pitchFamily="34" charset="0"/>
                <a:hlinkClick r:id="rId3"/>
              </a:rPr>
              <a:t>SlidesCarnival</a:t>
            </a:r>
            <a:endParaRPr lang="en-GB" sz="1600" u="sng" dirty="0">
              <a:solidFill>
                <a:schemeClr val="hlink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indent="-381000">
              <a:spcBef>
                <a:spcPts val="800"/>
              </a:spcBef>
              <a:buClr>
                <a:schemeClr val="accent4"/>
              </a:buClr>
              <a:buSzPts val="2400"/>
            </a:pPr>
            <a:r>
              <a:rPr lang="en-GB" sz="1600" dirty="0">
                <a:latin typeface="Verdana" panose="020B0604030504040204" pitchFamily="34" charset="0"/>
                <a:ea typeface="Verdana" panose="020B0604030504040204" pitchFamily="34" charset="0"/>
                <a:hlinkClick r:id="rId4"/>
              </a:rPr>
              <a:t>http://handdrawngoods.com/freebies/</a:t>
            </a:r>
            <a:r>
              <a:rPr lang="en-GB" sz="16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</a:p>
          <a:p>
            <a:pPr marL="76200" indent="0">
              <a:spcBef>
                <a:spcPts val="800"/>
              </a:spcBef>
              <a:buClr>
                <a:schemeClr val="accent4"/>
              </a:buClr>
              <a:buSzPts val="2400"/>
              <a:buNone/>
            </a:pPr>
            <a:endParaRPr lang="en-GB" sz="1800" dirty="0"/>
          </a:p>
          <a:p>
            <a:pPr marL="457200" lvl="0" indent="-38100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accent4"/>
              </a:buClr>
              <a:buSzPts val="2400"/>
              <a:buChar char="➜"/>
            </a:pPr>
            <a:endParaRPr lang="en-GB" sz="2400" dirty="0"/>
          </a:p>
        </p:txBody>
      </p:sp>
      <p:sp>
        <p:nvSpPr>
          <p:cNvPr id="8" name="Google Shape;814;p48">
            <a:extLst>
              <a:ext uri="{FF2B5EF4-FFF2-40B4-BE49-F238E27FC236}">
                <a16:creationId xmlns:a16="http://schemas.microsoft.com/office/drawing/2014/main" id="{105BBA7E-22AB-4411-AF54-1067BB510A4A}"/>
              </a:ext>
            </a:extLst>
          </p:cNvPr>
          <p:cNvSpPr/>
          <p:nvPr/>
        </p:nvSpPr>
        <p:spPr>
          <a:xfrm>
            <a:off x="3098311" y="1195758"/>
            <a:ext cx="1210552" cy="1139579"/>
          </a:xfrm>
          <a:custGeom>
            <a:avLst/>
            <a:gdLst/>
            <a:ahLst/>
            <a:cxnLst/>
            <a:rect l="l" t="t" r="r" b="b"/>
            <a:pathLst>
              <a:path w="17228" h="15233" extrusionOk="0">
                <a:moveTo>
                  <a:pt x="3918" y="535"/>
                </a:moveTo>
                <a:lnTo>
                  <a:pt x="4380" y="584"/>
                </a:lnTo>
                <a:lnTo>
                  <a:pt x="4842" y="657"/>
                </a:lnTo>
                <a:lnTo>
                  <a:pt x="5280" y="779"/>
                </a:lnTo>
                <a:lnTo>
                  <a:pt x="5767" y="973"/>
                </a:lnTo>
                <a:lnTo>
                  <a:pt x="6253" y="1192"/>
                </a:lnTo>
                <a:lnTo>
                  <a:pt x="6716" y="1436"/>
                </a:lnTo>
                <a:lnTo>
                  <a:pt x="7154" y="1728"/>
                </a:lnTo>
                <a:lnTo>
                  <a:pt x="7446" y="1898"/>
                </a:lnTo>
                <a:lnTo>
                  <a:pt x="7762" y="2117"/>
                </a:lnTo>
                <a:lnTo>
                  <a:pt x="7908" y="2239"/>
                </a:lnTo>
                <a:lnTo>
                  <a:pt x="8054" y="2385"/>
                </a:lnTo>
                <a:lnTo>
                  <a:pt x="8200" y="2531"/>
                </a:lnTo>
                <a:lnTo>
                  <a:pt x="8297" y="2677"/>
                </a:lnTo>
                <a:lnTo>
                  <a:pt x="8297" y="2774"/>
                </a:lnTo>
                <a:lnTo>
                  <a:pt x="8297" y="2847"/>
                </a:lnTo>
                <a:lnTo>
                  <a:pt x="8346" y="2920"/>
                </a:lnTo>
                <a:lnTo>
                  <a:pt x="8395" y="2993"/>
                </a:lnTo>
                <a:lnTo>
                  <a:pt x="8395" y="3115"/>
                </a:lnTo>
                <a:lnTo>
                  <a:pt x="8419" y="3188"/>
                </a:lnTo>
                <a:lnTo>
                  <a:pt x="8468" y="3212"/>
                </a:lnTo>
                <a:lnTo>
                  <a:pt x="8541" y="3212"/>
                </a:lnTo>
                <a:lnTo>
                  <a:pt x="8589" y="3188"/>
                </a:lnTo>
                <a:lnTo>
                  <a:pt x="8711" y="3066"/>
                </a:lnTo>
                <a:lnTo>
                  <a:pt x="8784" y="2920"/>
                </a:lnTo>
                <a:lnTo>
                  <a:pt x="8833" y="2774"/>
                </a:lnTo>
                <a:lnTo>
                  <a:pt x="8808" y="2628"/>
                </a:lnTo>
                <a:lnTo>
                  <a:pt x="8930" y="2482"/>
                </a:lnTo>
                <a:lnTo>
                  <a:pt x="9076" y="2360"/>
                </a:lnTo>
                <a:lnTo>
                  <a:pt x="9441" y="2093"/>
                </a:lnTo>
                <a:lnTo>
                  <a:pt x="10001" y="1728"/>
                </a:lnTo>
                <a:lnTo>
                  <a:pt x="10439" y="1460"/>
                </a:lnTo>
                <a:lnTo>
                  <a:pt x="10925" y="1192"/>
                </a:lnTo>
                <a:lnTo>
                  <a:pt x="11412" y="949"/>
                </a:lnTo>
                <a:lnTo>
                  <a:pt x="11899" y="754"/>
                </a:lnTo>
                <a:lnTo>
                  <a:pt x="12045" y="681"/>
                </a:lnTo>
                <a:lnTo>
                  <a:pt x="12215" y="657"/>
                </a:lnTo>
                <a:lnTo>
                  <a:pt x="12580" y="608"/>
                </a:lnTo>
                <a:lnTo>
                  <a:pt x="12945" y="633"/>
                </a:lnTo>
                <a:lnTo>
                  <a:pt x="13286" y="633"/>
                </a:lnTo>
                <a:lnTo>
                  <a:pt x="13626" y="657"/>
                </a:lnTo>
                <a:lnTo>
                  <a:pt x="13967" y="730"/>
                </a:lnTo>
                <a:lnTo>
                  <a:pt x="14283" y="803"/>
                </a:lnTo>
                <a:lnTo>
                  <a:pt x="14599" y="925"/>
                </a:lnTo>
                <a:lnTo>
                  <a:pt x="14551" y="998"/>
                </a:lnTo>
                <a:lnTo>
                  <a:pt x="14526" y="1095"/>
                </a:lnTo>
                <a:lnTo>
                  <a:pt x="14551" y="1144"/>
                </a:lnTo>
                <a:lnTo>
                  <a:pt x="14575" y="1192"/>
                </a:lnTo>
                <a:lnTo>
                  <a:pt x="14624" y="1217"/>
                </a:lnTo>
                <a:lnTo>
                  <a:pt x="14672" y="1217"/>
                </a:lnTo>
                <a:lnTo>
                  <a:pt x="14770" y="1168"/>
                </a:lnTo>
                <a:lnTo>
                  <a:pt x="14867" y="1119"/>
                </a:lnTo>
                <a:lnTo>
                  <a:pt x="14964" y="1095"/>
                </a:lnTo>
                <a:lnTo>
                  <a:pt x="15135" y="1192"/>
                </a:lnTo>
                <a:lnTo>
                  <a:pt x="15062" y="1265"/>
                </a:lnTo>
                <a:lnTo>
                  <a:pt x="15013" y="1338"/>
                </a:lnTo>
                <a:lnTo>
                  <a:pt x="15013" y="1436"/>
                </a:lnTo>
                <a:lnTo>
                  <a:pt x="15037" y="1509"/>
                </a:lnTo>
                <a:lnTo>
                  <a:pt x="15110" y="1533"/>
                </a:lnTo>
                <a:lnTo>
                  <a:pt x="15208" y="1533"/>
                </a:lnTo>
                <a:lnTo>
                  <a:pt x="15427" y="1411"/>
                </a:lnTo>
                <a:lnTo>
                  <a:pt x="15573" y="1509"/>
                </a:lnTo>
                <a:lnTo>
                  <a:pt x="15451" y="1679"/>
                </a:lnTo>
                <a:lnTo>
                  <a:pt x="15378" y="1849"/>
                </a:lnTo>
                <a:lnTo>
                  <a:pt x="15378" y="1995"/>
                </a:lnTo>
                <a:lnTo>
                  <a:pt x="15378" y="2044"/>
                </a:lnTo>
                <a:lnTo>
                  <a:pt x="15427" y="2068"/>
                </a:lnTo>
                <a:lnTo>
                  <a:pt x="15524" y="2068"/>
                </a:lnTo>
                <a:lnTo>
                  <a:pt x="15597" y="2020"/>
                </a:lnTo>
                <a:lnTo>
                  <a:pt x="15743" y="1898"/>
                </a:lnTo>
                <a:lnTo>
                  <a:pt x="15840" y="1801"/>
                </a:lnTo>
                <a:lnTo>
                  <a:pt x="15986" y="1971"/>
                </a:lnTo>
                <a:lnTo>
                  <a:pt x="15865" y="2093"/>
                </a:lnTo>
                <a:lnTo>
                  <a:pt x="15767" y="2239"/>
                </a:lnTo>
                <a:lnTo>
                  <a:pt x="15694" y="2385"/>
                </a:lnTo>
                <a:lnTo>
                  <a:pt x="15670" y="2458"/>
                </a:lnTo>
                <a:lnTo>
                  <a:pt x="15670" y="2531"/>
                </a:lnTo>
                <a:lnTo>
                  <a:pt x="15719" y="2506"/>
                </a:lnTo>
                <a:lnTo>
                  <a:pt x="15792" y="2482"/>
                </a:lnTo>
                <a:lnTo>
                  <a:pt x="15889" y="2433"/>
                </a:lnTo>
                <a:lnTo>
                  <a:pt x="15986" y="2360"/>
                </a:lnTo>
                <a:lnTo>
                  <a:pt x="16157" y="2239"/>
                </a:lnTo>
                <a:lnTo>
                  <a:pt x="16327" y="2579"/>
                </a:lnTo>
                <a:lnTo>
                  <a:pt x="16157" y="2701"/>
                </a:lnTo>
                <a:lnTo>
                  <a:pt x="15913" y="2944"/>
                </a:lnTo>
                <a:lnTo>
                  <a:pt x="15792" y="3066"/>
                </a:lnTo>
                <a:lnTo>
                  <a:pt x="15694" y="3212"/>
                </a:lnTo>
                <a:lnTo>
                  <a:pt x="15694" y="3261"/>
                </a:lnTo>
                <a:lnTo>
                  <a:pt x="15694" y="3309"/>
                </a:lnTo>
                <a:lnTo>
                  <a:pt x="15743" y="3334"/>
                </a:lnTo>
                <a:lnTo>
                  <a:pt x="15792" y="3334"/>
                </a:lnTo>
                <a:lnTo>
                  <a:pt x="15938" y="3285"/>
                </a:lnTo>
                <a:lnTo>
                  <a:pt x="16059" y="3212"/>
                </a:lnTo>
                <a:lnTo>
                  <a:pt x="16327" y="3017"/>
                </a:lnTo>
                <a:lnTo>
                  <a:pt x="16449" y="2944"/>
                </a:lnTo>
                <a:lnTo>
                  <a:pt x="16570" y="3431"/>
                </a:lnTo>
                <a:lnTo>
                  <a:pt x="16497" y="3480"/>
                </a:lnTo>
                <a:lnTo>
                  <a:pt x="16400" y="3553"/>
                </a:lnTo>
                <a:lnTo>
                  <a:pt x="16303" y="3650"/>
                </a:lnTo>
                <a:lnTo>
                  <a:pt x="16181" y="3747"/>
                </a:lnTo>
                <a:lnTo>
                  <a:pt x="15962" y="3893"/>
                </a:lnTo>
                <a:lnTo>
                  <a:pt x="15889" y="3991"/>
                </a:lnTo>
                <a:lnTo>
                  <a:pt x="15816" y="4112"/>
                </a:lnTo>
                <a:lnTo>
                  <a:pt x="15792" y="4137"/>
                </a:lnTo>
                <a:lnTo>
                  <a:pt x="15816" y="4185"/>
                </a:lnTo>
                <a:lnTo>
                  <a:pt x="15865" y="4210"/>
                </a:lnTo>
                <a:lnTo>
                  <a:pt x="15889" y="4185"/>
                </a:lnTo>
                <a:lnTo>
                  <a:pt x="16254" y="4064"/>
                </a:lnTo>
                <a:lnTo>
                  <a:pt x="16449" y="3966"/>
                </a:lnTo>
                <a:lnTo>
                  <a:pt x="16643" y="3869"/>
                </a:lnTo>
                <a:lnTo>
                  <a:pt x="16643" y="4039"/>
                </a:lnTo>
                <a:lnTo>
                  <a:pt x="16668" y="4185"/>
                </a:lnTo>
                <a:lnTo>
                  <a:pt x="16546" y="4234"/>
                </a:lnTo>
                <a:lnTo>
                  <a:pt x="16424" y="4283"/>
                </a:lnTo>
                <a:lnTo>
                  <a:pt x="16205" y="4404"/>
                </a:lnTo>
                <a:lnTo>
                  <a:pt x="15962" y="4575"/>
                </a:lnTo>
                <a:lnTo>
                  <a:pt x="15840" y="4672"/>
                </a:lnTo>
                <a:lnTo>
                  <a:pt x="15719" y="4769"/>
                </a:lnTo>
                <a:lnTo>
                  <a:pt x="15719" y="4842"/>
                </a:lnTo>
                <a:lnTo>
                  <a:pt x="15743" y="4867"/>
                </a:lnTo>
                <a:lnTo>
                  <a:pt x="15767" y="4867"/>
                </a:lnTo>
                <a:lnTo>
                  <a:pt x="16059" y="4818"/>
                </a:lnTo>
                <a:lnTo>
                  <a:pt x="16351" y="4721"/>
                </a:lnTo>
                <a:lnTo>
                  <a:pt x="16692" y="4623"/>
                </a:lnTo>
                <a:lnTo>
                  <a:pt x="16668" y="4940"/>
                </a:lnTo>
                <a:lnTo>
                  <a:pt x="16668" y="5256"/>
                </a:lnTo>
                <a:lnTo>
                  <a:pt x="16449" y="5280"/>
                </a:lnTo>
                <a:lnTo>
                  <a:pt x="16230" y="5329"/>
                </a:lnTo>
                <a:lnTo>
                  <a:pt x="16059" y="5378"/>
                </a:lnTo>
                <a:lnTo>
                  <a:pt x="15889" y="5426"/>
                </a:lnTo>
                <a:lnTo>
                  <a:pt x="15548" y="5572"/>
                </a:lnTo>
                <a:lnTo>
                  <a:pt x="15548" y="5597"/>
                </a:lnTo>
                <a:lnTo>
                  <a:pt x="15573" y="5621"/>
                </a:lnTo>
                <a:lnTo>
                  <a:pt x="15816" y="5645"/>
                </a:lnTo>
                <a:lnTo>
                  <a:pt x="16084" y="5670"/>
                </a:lnTo>
                <a:lnTo>
                  <a:pt x="16351" y="5694"/>
                </a:lnTo>
                <a:lnTo>
                  <a:pt x="16619" y="5694"/>
                </a:lnTo>
                <a:lnTo>
                  <a:pt x="16546" y="6010"/>
                </a:lnTo>
                <a:lnTo>
                  <a:pt x="16473" y="6327"/>
                </a:lnTo>
                <a:lnTo>
                  <a:pt x="16351" y="6278"/>
                </a:lnTo>
                <a:lnTo>
                  <a:pt x="16205" y="6229"/>
                </a:lnTo>
                <a:lnTo>
                  <a:pt x="15938" y="6181"/>
                </a:lnTo>
                <a:lnTo>
                  <a:pt x="15670" y="6156"/>
                </a:lnTo>
                <a:lnTo>
                  <a:pt x="15402" y="6156"/>
                </a:lnTo>
                <a:lnTo>
                  <a:pt x="15354" y="6205"/>
                </a:lnTo>
                <a:lnTo>
                  <a:pt x="15354" y="6254"/>
                </a:lnTo>
                <a:lnTo>
                  <a:pt x="15378" y="6327"/>
                </a:lnTo>
                <a:lnTo>
                  <a:pt x="15427" y="6375"/>
                </a:lnTo>
                <a:lnTo>
                  <a:pt x="15500" y="6424"/>
                </a:lnTo>
                <a:lnTo>
                  <a:pt x="15573" y="6472"/>
                </a:lnTo>
                <a:lnTo>
                  <a:pt x="15743" y="6521"/>
                </a:lnTo>
                <a:lnTo>
                  <a:pt x="15889" y="6545"/>
                </a:lnTo>
                <a:lnTo>
                  <a:pt x="16108" y="6618"/>
                </a:lnTo>
                <a:lnTo>
                  <a:pt x="16351" y="6691"/>
                </a:lnTo>
                <a:lnTo>
                  <a:pt x="16376" y="6716"/>
                </a:lnTo>
                <a:lnTo>
                  <a:pt x="16254" y="7032"/>
                </a:lnTo>
                <a:lnTo>
                  <a:pt x="16084" y="7008"/>
                </a:lnTo>
                <a:lnTo>
                  <a:pt x="15889" y="6959"/>
                </a:lnTo>
                <a:lnTo>
                  <a:pt x="15524" y="6862"/>
                </a:lnTo>
                <a:lnTo>
                  <a:pt x="15329" y="6837"/>
                </a:lnTo>
                <a:lnTo>
                  <a:pt x="15159" y="6837"/>
                </a:lnTo>
                <a:lnTo>
                  <a:pt x="14964" y="6862"/>
                </a:lnTo>
                <a:lnTo>
                  <a:pt x="14794" y="6935"/>
                </a:lnTo>
                <a:lnTo>
                  <a:pt x="14770" y="6983"/>
                </a:lnTo>
                <a:lnTo>
                  <a:pt x="14770" y="7008"/>
                </a:lnTo>
                <a:lnTo>
                  <a:pt x="14770" y="7056"/>
                </a:lnTo>
                <a:lnTo>
                  <a:pt x="14818" y="7081"/>
                </a:lnTo>
                <a:lnTo>
                  <a:pt x="15135" y="7178"/>
                </a:lnTo>
                <a:lnTo>
                  <a:pt x="15451" y="7300"/>
                </a:lnTo>
                <a:lnTo>
                  <a:pt x="15767" y="7397"/>
                </a:lnTo>
                <a:lnTo>
                  <a:pt x="16084" y="7470"/>
                </a:lnTo>
                <a:lnTo>
                  <a:pt x="15889" y="7884"/>
                </a:lnTo>
                <a:lnTo>
                  <a:pt x="15719" y="7786"/>
                </a:lnTo>
                <a:lnTo>
                  <a:pt x="15524" y="7738"/>
                </a:lnTo>
                <a:lnTo>
                  <a:pt x="15183" y="7665"/>
                </a:lnTo>
                <a:lnTo>
                  <a:pt x="14940" y="7616"/>
                </a:lnTo>
                <a:lnTo>
                  <a:pt x="14721" y="7567"/>
                </a:lnTo>
                <a:lnTo>
                  <a:pt x="14502" y="7543"/>
                </a:lnTo>
                <a:lnTo>
                  <a:pt x="14259" y="7567"/>
                </a:lnTo>
                <a:lnTo>
                  <a:pt x="14210" y="7592"/>
                </a:lnTo>
                <a:lnTo>
                  <a:pt x="14186" y="7640"/>
                </a:lnTo>
                <a:lnTo>
                  <a:pt x="14186" y="7689"/>
                </a:lnTo>
                <a:lnTo>
                  <a:pt x="14234" y="7713"/>
                </a:lnTo>
                <a:lnTo>
                  <a:pt x="14721" y="7884"/>
                </a:lnTo>
                <a:lnTo>
                  <a:pt x="15183" y="8078"/>
                </a:lnTo>
                <a:lnTo>
                  <a:pt x="15427" y="8151"/>
                </a:lnTo>
                <a:lnTo>
                  <a:pt x="15573" y="8176"/>
                </a:lnTo>
                <a:lnTo>
                  <a:pt x="15694" y="8200"/>
                </a:lnTo>
                <a:lnTo>
                  <a:pt x="15427" y="8638"/>
                </a:lnTo>
                <a:lnTo>
                  <a:pt x="15378" y="8614"/>
                </a:lnTo>
                <a:lnTo>
                  <a:pt x="14818" y="8565"/>
                </a:lnTo>
                <a:lnTo>
                  <a:pt x="14551" y="8516"/>
                </a:lnTo>
                <a:lnTo>
                  <a:pt x="14283" y="8468"/>
                </a:lnTo>
                <a:lnTo>
                  <a:pt x="13821" y="8370"/>
                </a:lnTo>
                <a:lnTo>
                  <a:pt x="13578" y="8322"/>
                </a:lnTo>
                <a:lnTo>
                  <a:pt x="13334" y="8322"/>
                </a:lnTo>
                <a:lnTo>
                  <a:pt x="13310" y="8346"/>
                </a:lnTo>
                <a:lnTo>
                  <a:pt x="13286" y="8370"/>
                </a:lnTo>
                <a:lnTo>
                  <a:pt x="13286" y="8395"/>
                </a:lnTo>
                <a:lnTo>
                  <a:pt x="13310" y="8419"/>
                </a:lnTo>
                <a:lnTo>
                  <a:pt x="13553" y="8541"/>
                </a:lnTo>
                <a:lnTo>
                  <a:pt x="13821" y="8638"/>
                </a:lnTo>
                <a:lnTo>
                  <a:pt x="14332" y="8808"/>
                </a:lnTo>
                <a:lnTo>
                  <a:pt x="14551" y="8857"/>
                </a:lnTo>
                <a:lnTo>
                  <a:pt x="14770" y="8906"/>
                </a:lnTo>
                <a:lnTo>
                  <a:pt x="15013" y="8930"/>
                </a:lnTo>
                <a:lnTo>
                  <a:pt x="15232" y="8930"/>
                </a:lnTo>
                <a:lnTo>
                  <a:pt x="14818" y="9465"/>
                </a:lnTo>
                <a:lnTo>
                  <a:pt x="14648" y="9417"/>
                </a:lnTo>
                <a:lnTo>
                  <a:pt x="14453" y="9368"/>
                </a:lnTo>
                <a:lnTo>
                  <a:pt x="14088" y="9319"/>
                </a:lnTo>
                <a:lnTo>
                  <a:pt x="13797" y="9271"/>
                </a:lnTo>
                <a:lnTo>
                  <a:pt x="13480" y="9198"/>
                </a:lnTo>
                <a:lnTo>
                  <a:pt x="13188" y="9100"/>
                </a:lnTo>
                <a:lnTo>
                  <a:pt x="12921" y="8979"/>
                </a:lnTo>
                <a:lnTo>
                  <a:pt x="12872" y="8979"/>
                </a:lnTo>
                <a:lnTo>
                  <a:pt x="12872" y="9027"/>
                </a:lnTo>
                <a:lnTo>
                  <a:pt x="12945" y="9125"/>
                </a:lnTo>
                <a:lnTo>
                  <a:pt x="13018" y="9222"/>
                </a:lnTo>
                <a:lnTo>
                  <a:pt x="13115" y="9319"/>
                </a:lnTo>
                <a:lnTo>
                  <a:pt x="13213" y="9392"/>
                </a:lnTo>
                <a:lnTo>
                  <a:pt x="13432" y="9490"/>
                </a:lnTo>
                <a:lnTo>
                  <a:pt x="13675" y="9587"/>
                </a:lnTo>
                <a:lnTo>
                  <a:pt x="13991" y="9684"/>
                </a:lnTo>
                <a:lnTo>
                  <a:pt x="14332" y="9733"/>
                </a:lnTo>
                <a:lnTo>
                  <a:pt x="14551" y="9806"/>
                </a:lnTo>
                <a:lnTo>
                  <a:pt x="14186" y="10195"/>
                </a:lnTo>
                <a:lnTo>
                  <a:pt x="14137" y="10098"/>
                </a:lnTo>
                <a:lnTo>
                  <a:pt x="14064" y="10049"/>
                </a:lnTo>
                <a:lnTo>
                  <a:pt x="13651" y="9928"/>
                </a:lnTo>
                <a:lnTo>
                  <a:pt x="13213" y="9782"/>
                </a:lnTo>
                <a:lnTo>
                  <a:pt x="12799" y="9660"/>
                </a:lnTo>
                <a:lnTo>
                  <a:pt x="12580" y="9611"/>
                </a:lnTo>
                <a:lnTo>
                  <a:pt x="12337" y="9611"/>
                </a:lnTo>
                <a:lnTo>
                  <a:pt x="12337" y="9636"/>
                </a:lnTo>
                <a:lnTo>
                  <a:pt x="12337" y="9660"/>
                </a:lnTo>
                <a:lnTo>
                  <a:pt x="12702" y="9903"/>
                </a:lnTo>
                <a:lnTo>
                  <a:pt x="13115" y="10122"/>
                </a:lnTo>
                <a:lnTo>
                  <a:pt x="13529" y="10293"/>
                </a:lnTo>
                <a:lnTo>
                  <a:pt x="13967" y="10439"/>
                </a:lnTo>
                <a:lnTo>
                  <a:pt x="13505" y="10877"/>
                </a:lnTo>
                <a:lnTo>
                  <a:pt x="13286" y="10804"/>
                </a:lnTo>
                <a:lnTo>
                  <a:pt x="13042" y="10731"/>
                </a:lnTo>
                <a:lnTo>
                  <a:pt x="12799" y="10658"/>
                </a:lnTo>
                <a:lnTo>
                  <a:pt x="12580" y="10585"/>
                </a:lnTo>
                <a:lnTo>
                  <a:pt x="12045" y="10341"/>
                </a:lnTo>
                <a:lnTo>
                  <a:pt x="11777" y="10244"/>
                </a:lnTo>
                <a:lnTo>
                  <a:pt x="11631" y="10220"/>
                </a:lnTo>
                <a:lnTo>
                  <a:pt x="11485" y="10195"/>
                </a:lnTo>
                <a:lnTo>
                  <a:pt x="11436" y="10220"/>
                </a:lnTo>
                <a:lnTo>
                  <a:pt x="11436" y="10244"/>
                </a:lnTo>
                <a:lnTo>
                  <a:pt x="11412" y="10268"/>
                </a:lnTo>
                <a:lnTo>
                  <a:pt x="11436" y="10317"/>
                </a:lnTo>
                <a:lnTo>
                  <a:pt x="11680" y="10512"/>
                </a:lnTo>
                <a:lnTo>
                  <a:pt x="11972" y="10706"/>
                </a:lnTo>
                <a:lnTo>
                  <a:pt x="12264" y="10852"/>
                </a:lnTo>
                <a:lnTo>
                  <a:pt x="12556" y="10998"/>
                </a:lnTo>
                <a:lnTo>
                  <a:pt x="12848" y="11120"/>
                </a:lnTo>
                <a:lnTo>
                  <a:pt x="12994" y="11169"/>
                </a:lnTo>
                <a:lnTo>
                  <a:pt x="13164" y="11193"/>
                </a:lnTo>
                <a:lnTo>
                  <a:pt x="12799" y="11509"/>
                </a:lnTo>
                <a:lnTo>
                  <a:pt x="12702" y="11461"/>
                </a:lnTo>
                <a:lnTo>
                  <a:pt x="12580" y="11412"/>
                </a:lnTo>
                <a:lnTo>
                  <a:pt x="12337" y="11363"/>
                </a:lnTo>
                <a:lnTo>
                  <a:pt x="12069" y="11315"/>
                </a:lnTo>
                <a:lnTo>
                  <a:pt x="11826" y="11266"/>
                </a:lnTo>
                <a:lnTo>
                  <a:pt x="11315" y="11071"/>
                </a:lnTo>
                <a:lnTo>
                  <a:pt x="11047" y="10998"/>
                </a:lnTo>
                <a:lnTo>
                  <a:pt x="10901" y="10974"/>
                </a:lnTo>
                <a:lnTo>
                  <a:pt x="10755" y="10974"/>
                </a:lnTo>
                <a:lnTo>
                  <a:pt x="10706" y="10998"/>
                </a:lnTo>
                <a:lnTo>
                  <a:pt x="10682" y="11023"/>
                </a:lnTo>
                <a:lnTo>
                  <a:pt x="10682" y="11071"/>
                </a:lnTo>
                <a:lnTo>
                  <a:pt x="10706" y="11096"/>
                </a:lnTo>
                <a:lnTo>
                  <a:pt x="10828" y="11217"/>
                </a:lnTo>
                <a:lnTo>
                  <a:pt x="10998" y="11339"/>
                </a:lnTo>
                <a:lnTo>
                  <a:pt x="11217" y="11461"/>
                </a:lnTo>
                <a:lnTo>
                  <a:pt x="11436" y="11582"/>
                </a:lnTo>
                <a:lnTo>
                  <a:pt x="11655" y="11704"/>
                </a:lnTo>
                <a:lnTo>
                  <a:pt x="11899" y="11777"/>
                </a:lnTo>
                <a:lnTo>
                  <a:pt x="12142" y="11826"/>
                </a:lnTo>
                <a:lnTo>
                  <a:pt x="12385" y="11874"/>
                </a:lnTo>
                <a:lnTo>
                  <a:pt x="12045" y="12142"/>
                </a:lnTo>
                <a:lnTo>
                  <a:pt x="11874" y="12093"/>
                </a:lnTo>
                <a:lnTo>
                  <a:pt x="11704" y="12045"/>
                </a:lnTo>
                <a:lnTo>
                  <a:pt x="11412" y="11996"/>
                </a:lnTo>
                <a:lnTo>
                  <a:pt x="11242" y="11947"/>
                </a:lnTo>
                <a:lnTo>
                  <a:pt x="11071" y="11850"/>
                </a:lnTo>
                <a:lnTo>
                  <a:pt x="10682" y="11680"/>
                </a:lnTo>
                <a:lnTo>
                  <a:pt x="10487" y="11582"/>
                </a:lnTo>
                <a:lnTo>
                  <a:pt x="10293" y="11534"/>
                </a:lnTo>
                <a:lnTo>
                  <a:pt x="10098" y="11509"/>
                </a:lnTo>
                <a:lnTo>
                  <a:pt x="9903" y="11534"/>
                </a:lnTo>
                <a:lnTo>
                  <a:pt x="9879" y="11534"/>
                </a:lnTo>
                <a:lnTo>
                  <a:pt x="9879" y="11558"/>
                </a:lnTo>
                <a:lnTo>
                  <a:pt x="9879" y="11631"/>
                </a:lnTo>
                <a:lnTo>
                  <a:pt x="9976" y="11728"/>
                </a:lnTo>
                <a:lnTo>
                  <a:pt x="10098" y="11826"/>
                </a:lnTo>
                <a:lnTo>
                  <a:pt x="10366" y="11972"/>
                </a:lnTo>
                <a:lnTo>
                  <a:pt x="10925" y="12215"/>
                </a:lnTo>
                <a:lnTo>
                  <a:pt x="11266" y="12361"/>
                </a:lnTo>
                <a:lnTo>
                  <a:pt x="11607" y="12483"/>
                </a:lnTo>
                <a:lnTo>
                  <a:pt x="11169" y="12799"/>
                </a:lnTo>
                <a:lnTo>
                  <a:pt x="10925" y="12726"/>
                </a:lnTo>
                <a:lnTo>
                  <a:pt x="10585" y="12604"/>
                </a:lnTo>
                <a:lnTo>
                  <a:pt x="10244" y="12458"/>
                </a:lnTo>
                <a:lnTo>
                  <a:pt x="9782" y="12239"/>
                </a:lnTo>
                <a:lnTo>
                  <a:pt x="9538" y="12142"/>
                </a:lnTo>
                <a:lnTo>
                  <a:pt x="9417" y="12118"/>
                </a:lnTo>
                <a:lnTo>
                  <a:pt x="9295" y="12118"/>
                </a:lnTo>
                <a:lnTo>
                  <a:pt x="9271" y="12142"/>
                </a:lnTo>
                <a:lnTo>
                  <a:pt x="9271" y="12191"/>
                </a:lnTo>
                <a:lnTo>
                  <a:pt x="9344" y="12312"/>
                </a:lnTo>
                <a:lnTo>
                  <a:pt x="9441" y="12410"/>
                </a:lnTo>
                <a:lnTo>
                  <a:pt x="9563" y="12507"/>
                </a:lnTo>
                <a:lnTo>
                  <a:pt x="9684" y="12604"/>
                </a:lnTo>
                <a:lnTo>
                  <a:pt x="9976" y="12750"/>
                </a:lnTo>
                <a:lnTo>
                  <a:pt x="10244" y="12896"/>
                </a:lnTo>
                <a:lnTo>
                  <a:pt x="10463" y="12994"/>
                </a:lnTo>
                <a:lnTo>
                  <a:pt x="10731" y="13115"/>
                </a:lnTo>
                <a:lnTo>
                  <a:pt x="10220" y="13456"/>
                </a:lnTo>
                <a:lnTo>
                  <a:pt x="10220" y="13359"/>
                </a:lnTo>
                <a:lnTo>
                  <a:pt x="10195" y="13334"/>
                </a:lnTo>
                <a:lnTo>
                  <a:pt x="10147" y="13286"/>
                </a:lnTo>
                <a:lnTo>
                  <a:pt x="9976" y="13188"/>
                </a:lnTo>
                <a:lnTo>
                  <a:pt x="9782" y="13091"/>
                </a:lnTo>
                <a:lnTo>
                  <a:pt x="9417" y="12921"/>
                </a:lnTo>
                <a:lnTo>
                  <a:pt x="9222" y="12848"/>
                </a:lnTo>
                <a:lnTo>
                  <a:pt x="9052" y="12775"/>
                </a:lnTo>
                <a:lnTo>
                  <a:pt x="8857" y="12726"/>
                </a:lnTo>
                <a:lnTo>
                  <a:pt x="8662" y="12726"/>
                </a:lnTo>
                <a:lnTo>
                  <a:pt x="8638" y="12750"/>
                </a:lnTo>
                <a:lnTo>
                  <a:pt x="8638" y="12775"/>
                </a:lnTo>
                <a:lnTo>
                  <a:pt x="8979" y="13018"/>
                </a:lnTo>
                <a:lnTo>
                  <a:pt x="9319" y="13261"/>
                </a:lnTo>
                <a:lnTo>
                  <a:pt x="9490" y="13383"/>
                </a:lnTo>
                <a:lnTo>
                  <a:pt x="9660" y="13480"/>
                </a:lnTo>
                <a:lnTo>
                  <a:pt x="9855" y="13553"/>
                </a:lnTo>
                <a:lnTo>
                  <a:pt x="10049" y="13602"/>
                </a:lnTo>
                <a:lnTo>
                  <a:pt x="9538" y="13943"/>
                </a:lnTo>
                <a:lnTo>
                  <a:pt x="9538" y="13918"/>
                </a:lnTo>
                <a:lnTo>
                  <a:pt x="9465" y="13870"/>
                </a:lnTo>
                <a:lnTo>
                  <a:pt x="9368" y="13821"/>
                </a:lnTo>
                <a:lnTo>
                  <a:pt x="9222" y="13724"/>
                </a:lnTo>
                <a:lnTo>
                  <a:pt x="8808" y="13407"/>
                </a:lnTo>
                <a:lnTo>
                  <a:pt x="8662" y="13286"/>
                </a:lnTo>
                <a:lnTo>
                  <a:pt x="8492" y="13140"/>
                </a:lnTo>
                <a:lnTo>
                  <a:pt x="8297" y="13042"/>
                </a:lnTo>
                <a:lnTo>
                  <a:pt x="8200" y="12994"/>
                </a:lnTo>
                <a:lnTo>
                  <a:pt x="8054" y="12994"/>
                </a:lnTo>
                <a:lnTo>
                  <a:pt x="8030" y="13018"/>
                </a:lnTo>
                <a:lnTo>
                  <a:pt x="7957" y="13091"/>
                </a:lnTo>
                <a:lnTo>
                  <a:pt x="7957" y="13164"/>
                </a:lnTo>
                <a:lnTo>
                  <a:pt x="7981" y="13213"/>
                </a:lnTo>
                <a:lnTo>
                  <a:pt x="8005" y="13261"/>
                </a:lnTo>
                <a:lnTo>
                  <a:pt x="8297" y="13529"/>
                </a:lnTo>
                <a:lnTo>
                  <a:pt x="8614" y="13772"/>
                </a:lnTo>
                <a:lnTo>
                  <a:pt x="8881" y="13991"/>
                </a:lnTo>
                <a:lnTo>
                  <a:pt x="9027" y="14113"/>
                </a:lnTo>
                <a:lnTo>
                  <a:pt x="9173" y="14210"/>
                </a:lnTo>
                <a:lnTo>
                  <a:pt x="8784" y="14478"/>
                </a:lnTo>
                <a:lnTo>
                  <a:pt x="8711" y="14502"/>
                </a:lnTo>
                <a:lnTo>
                  <a:pt x="8565" y="14381"/>
                </a:lnTo>
                <a:lnTo>
                  <a:pt x="8419" y="14259"/>
                </a:lnTo>
                <a:lnTo>
                  <a:pt x="8103" y="14040"/>
                </a:lnTo>
                <a:lnTo>
                  <a:pt x="7713" y="13797"/>
                </a:lnTo>
                <a:lnTo>
                  <a:pt x="7348" y="13578"/>
                </a:lnTo>
                <a:lnTo>
                  <a:pt x="6570" y="13115"/>
                </a:lnTo>
                <a:lnTo>
                  <a:pt x="6180" y="12872"/>
                </a:lnTo>
                <a:lnTo>
                  <a:pt x="5767" y="12604"/>
                </a:lnTo>
                <a:lnTo>
                  <a:pt x="5402" y="12312"/>
                </a:lnTo>
                <a:lnTo>
                  <a:pt x="5037" y="11996"/>
                </a:lnTo>
                <a:lnTo>
                  <a:pt x="4623" y="11680"/>
                </a:lnTo>
                <a:lnTo>
                  <a:pt x="4210" y="11363"/>
                </a:lnTo>
                <a:lnTo>
                  <a:pt x="3820" y="11023"/>
                </a:lnTo>
                <a:lnTo>
                  <a:pt x="3626" y="10852"/>
                </a:lnTo>
                <a:lnTo>
                  <a:pt x="3455" y="10658"/>
                </a:lnTo>
                <a:lnTo>
                  <a:pt x="2847" y="9952"/>
                </a:lnTo>
                <a:lnTo>
                  <a:pt x="2263" y="9222"/>
                </a:lnTo>
                <a:lnTo>
                  <a:pt x="1971" y="8857"/>
                </a:lnTo>
                <a:lnTo>
                  <a:pt x="1728" y="8468"/>
                </a:lnTo>
                <a:lnTo>
                  <a:pt x="1484" y="8054"/>
                </a:lnTo>
                <a:lnTo>
                  <a:pt x="1265" y="7640"/>
                </a:lnTo>
                <a:lnTo>
                  <a:pt x="1095" y="7227"/>
                </a:lnTo>
                <a:lnTo>
                  <a:pt x="949" y="6789"/>
                </a:lnTo>
                <a:lnTo>
                  <a:pt x="827" y="6351"/>
                </a:lnTo>
                <a:lnTo>
                  <a:pt x="730" y="5889"/>
                </a:lnTo>
                <a:lnTo>
                  <a:pt x="657" y="5451"/>
                </a:lnTo>
                <a:lnTo>
                  <a:pt x="633" y="4988"/>
                </a:lnTo>
                <a:lnTo>
                  <a:pt x="608" y="4526"/>
                </a:lnTo>
                <a:lnTo>
                  <a:pt x="608" y="4064"/>
                </a:lnTo>
                <a:lnTo>
                  <a:pt x="608" y="3674"/>
                </a:lnTo>
                <a:lnTo>
                  <a:pt x="657" y="3261"/>
                </a:lnTo>
                <a:lnTo>
                  <a:pt x="706" y="2871"/>
                </a:lnTo>
                <a:lnTo>
                  <a:pt x="827" y="2482"/>
                </a:lnTo>
                <a:lnTo>
                  <a:pt x="973" y="2117"/>
                </a:lnTo>
                <a:lnTo>
                  <a:pt x="1046" y="1947"/>
                </a:lnTo>
                <a:lnTo>
                  <a:pt x="1168" y="1776"/>
                </a:lnTo>
                <a:lnTo>
                  <a:pt x="1265" y="1630"/>
                </a:lnTo>
                <a:lnTo>
                  <a:pt x="1411" y="1460"/>
                </a:lnTo>
                <a:lnTo>
                  <a:pt x="1557" y="1338"/>
                </a:lnTo>
                <a:lnTo>
                  <a:pt x="1728" y="1192"/>
                </a:lnTo>
                <a:lnTo>
                  <a:pt x="1922" y="1071"/>
                </a:lnTo>
                <a:lnTo>
                  <a:pt x="2117" y="949"/>
                </a:lnTo>
                <a:lnTo>
                  <a:pt x="2336" y="852"/>
                </a:lnTo>
                <a:lnTo>
                  <a:pt x="2531" y="779"/>
                </a:lnTo>
                <a:lnTo>
                  <a:pt x="2774" y="706"/>
                </a:lnTo>
                <a:lnTo>
                  <a:pt x="2993" y="633"/>
                </a:lnTo>
                <a:lnTo>
                  <a:pt x="3455" y="560"/>
                </a:lnTo>
                <a:lnTo>
                  <a:pt x="3918" y="535"/>
                </a:lnTo>
                <a:close/>
                <a:moveTo>
                  <a:pt x="3358" y="0"/>
                </a:moveTo>
                <a:lnTo>
                  <a:pt x="2969" y="73"/>
                </a:lnTo>
                <a:lnTo>
                  <a:pt x="2579" y="146"/>
                </a:lnTo>
                <a:lnTo>
                  <a:pt x="2239" y="268"/>
                </a:lnTo>
                <a:lnTo>
                  <a:pt x="1874" y="414"/>
                </a:lnTo>
                <a:lnTo>
                  <a:pt x="1557" y="608"/>
                </a:lnTo>
                <a:lnTo>
                  <a:pt x="1241" y="827"/>
                </a:lnTo>
                <a:lnTo>
                  <a:pt x="949" y="1095"/>
                </a:lnTo>
                <a:lnTo>
                  <a:pt x="706" y="1387"/>
                </a:lnTo>
                <a:lnTo>
                  <a:pt x="487" y="1728"/>
                </a:lnTo>
                <a:lnTo>
                  <a:pt x="316" y="2093"/>
                </a:lnTo>
                <a:lnTo>
                  <a:pt x="195" y="2482"/>
                </a:lnTo>
                <a:lnTo>
                  <a:pt x="97" y="2896"/>
                </a:lnTo>
                <a:lnTo>
                  <a:pt x="49" y="3309"/>
                </a:lnTo>
                <a:lnTo>
                  <a:pt x="0" y="3747"/>
                </a:lnTo>
                <a:lnTo>
                  <a:pt x="0" y="4161"/>
                </a:lnTo>
                <a:lnTo>
                  <a:pt x="24" y="4988"/>
                </a:lnTo>
                <a:lnTo>
                  <a:pt x="73" y="5451"/>
                </a:lnTo>
                <a:lnTo>
                  <a:pt x="146" y="5913"/>
                </a:lnTo>
                <a:lnTo>
                  <a:pt x="219" y="6351"/>
                </a:lnTo>
                <a:lnTo>
                  <a:pt x="341" y="6789"/>
                </a:lnTo>
                <a:lnTo>
                  <a:pt x="487" y="7227"/>
                </a:lnTo>
                <a:lnTo>
                  <a:pt x="633" y="7665"/>
                </a:lnTo>
                <a:lnTo>
                  <a:pt x="827" y="8078"/>
                </a:lnTo>
                <a:lnTo>
                  <a:pt x="1046" y="8492"/>
                </a:lnTo>
                <a:lnTo>
                  <a:pt x="1265" y="8881"/>
                </a:lnTo>
                <a:lnTo>
                  <a:pt x="1533" y="9246"/>
                </a:lnTo>
                <a:lnTo>
                  <a:pt x="1801" y="9587"/>
                </a:lnTo>
                <a:lnTo>
                  <a:pt x="2093" y="9928"/>
                </a:lnTo>
                <a:lnTo>
                  <a:pt x="2458" y="10341"/>
                </a:lnTo>
                <a:lnTo>
                  <a:pt x="2798" y="10779"/>
                </a:lnTo>
                <a:lnTo>
                  <a:pt x="3139" y="11169"/>
                </a:lnTo>
                <a:lnTo>
                  <a:pt x="3334" y="11363"/>
                </a:lnTo>
                <a:lnTo>
                  <a:pt x="3553" y="11558"/>
                </a:lnTo>
                <a:lnTo>
                  <a:pt x="4331" y="12215"/>
                </a:lnTo>
                <a:lnTo>
                  <a:pt x="5134" y="12823"/>
                </a:lnTo>
                <a:lnTo>
                  <a:pt x="5961" y="13432"/>
                </a:lnTo>
                <a:lnTo>
                  <a:pt x="6399" y="13724"/>
                </a:lnTo>
                <a:lnTo>
                  <a:pt x="6837" y="13991"/>
                </a:lnTo>
                <a:lnTo>
                  <a:pt x="7275" y="14235"/>
                </a:lnTo>
                <a:lnTo>
                  <a:pt x="7689" y="14502"/>
                </a:lnTo>
                <a:lnTo>
                  <a:pt x="7981" y="14672"/>
                </a:lnTo>
                <a:lnTo>
                  <a:pt x="8127" y="14770"/>
                </a:lnTo>
                <a:lnTo>
                  <a:pt x="8249" y="14891"/>
                </a:lnTo>
                <a:lnTo>
                  <a:pt x="8249" y="14964"/>
                </a:lnTo>
                <a:lnTo>
                  <a:pt x="8249" y="15062"/>
                </a:lnTo>
                <a:lnTo>
                  <a:pt x="8297" y="15110"/>
                </a:lnTo>
                <a:lnTo>
                  <a:pt x="8370" y="15183"/>
                </a:lnTo>
                <a:lnTo>
                  <a:pt x="8443" y="15208"/>
                </a:lnTo>
                <a:lnTo>
                  <a:pt x="8516" y="15232"/>
                </a:lnTo>
                <a:lnTo>
                  <a:pt x="8614" y="15232"/>
                </a:lnTo>
                <a:lnTo>
                  <a:pt x="8711" y="15183"/>
                </a:lnTo>
                <a:lnTo>
                  <a:pt x="8735" y="15159"/>
                </a:lnTo>
                <a:lnTo>
                  <a:pt x="8784" y="15110"/>
                </a:lnTo>
                <a:lnTo>
                  <a:pt x="9490" y="14599"/>
                </a:lnTo>
                <a:lnTo>
                  <a:pt x="10220" y="14113"/>
                </a:lnTo>
                <a:lnTo>
                  <a:pt x="10925" y="13602"/>
                </a:lnTo>
                <a:lnTo>
                  <a:pt x="11631" y="13115"/>
                </a:lnTo>
                <a:lnTo>
                  <a:pt x="12312" y="12604"/>
                </a:lnTo>
                <a:lnTo>
                  <a:pt x="12969" y="12069"/>
                </a:lnTo>
                <a:lnTo>
                  <a:pt x="13578" y="11509"/>
                </a:lnTo>
                <a:lnTo>
                  <a:pt x="14186" y="10925"/>
                </a:lnTo>
                <a:lnTo>
                  <a:pt x="14745" y="10341"/>
                </a:lnTo>
                <a:lnTo>
                  <a:pt x="15256" y="9733"/>
                </a:lnTo>
                <a:lnTo>
                  <a:pt x="15743" y="9076"/>
                </a:lnTo>
                <a:lnTo>
                  <a:pt x="15962" y="8735"/>
                </a:lnTo>
                <a:lnTo>
                  <a:pt x="16157" y="8395"/>
                </a:lnTo>
                <a:lnTo>
                  <a:pt x="16351" y="8054"/>
                </a:lnTo>
                <a:lnTo>
                  <a:pt x="16522" y="7689"/>
                </a:lnTo>
                <a:lnTo>
                  <a:pt x="16668" y="7324"/>
                </a:lnTo>
                <a:lnTo>
                  <a:pt x="16814" y="6959"/>
                </a:lnTo>
                <a:lnTo>
                  <a:pt x="16935" y="6570"/>
                </a:lnTo>
                <a:lnTo>
                  <a:pt x="17033" y="6181"/>
                </a:lnTo>
                <a:lnTo>
                  <a:pt x="17106" y="5791"/>
                </a:lnTo>
                <a:lnTo>
                  <a:pt x="17179" y="5378"/>
                </a:lnTo>
                <a:lnTo>
                  <a:pt x="17203" y="5013"/>
                </a:lnTo>
                <a:lnTo>
                  <a:pt x="17227" y="4623"/>
                </a:lnTo>
                <a:lnTo>
                  <a:pt x="17227" y="4210"/>
                </a:lnTo>
                <a:lnTo>
                  <a:pt x="17203" y="3820"/>
                </a:lnTo>
                <a:lnTo>
                  <a:pt x="17130" y="3407"/>
                </a:lnTo>
                <a:lnTo>
                  <a:pt x="17057" y="3017"/>
                </a:lnTo>
                <a:lnTo>
                  <a:pt x="16960" y="2652"/>
                </a:lnTo>
                <a:lnTo>
                  <a:pt x="16814" y="2287"/>
                </a:lnTo>
                <a:lnTo>
                  <a:pt x="16643" y="1947"/>
                </a:lnTo>
                <a:lnTo>
                  <a:pt x="16449" y="1655"/>
                </a:lnTo>
                <a:lnTo>
                  <a:pt x="16205" y="1363"/>
                </a:lnTo>
                <a:lnTo>
                  <a:pt x="15938" y="1119"/>
                </a:lnTo>
                <a:lnTo>
                  <a:pt x="15646" y="876"/>
                </a:lnTo>
                <a:lnTo>
                  <a:pt x="15329" y="681"/>
                </a:lnTo>
                <a:lnTo>
                  <a:pt x="14989" y="511"/>
                </a:lnTo>
                <a:lnTo>
                  <a:pt x="14648" y="365"/>
                </a:lnTo>
                <a:lnTo>
                  <a:pt x="14332" y="243"/>
                </a:lnTo>
                <a:lnTo>
                  <a:pt x="13967" y="170"/>
                </a:lnTo>
                <a:lnTo>
                  <a:pt x="13578" y="97"/>
                </a:lnTo>
                <a:lnTo>
                  <a:pt x="13188" y="73"/>
                </a:lnTo>
                <a:lnTo>
                  <a:pt x="12799" y="49"/>
                </a:lnTo>
                <a:lnTo>
                  <a:pt x="12410" y="73"/>
                </a:lnTo>
                <a:lnTo>
                  <a:pt x="12045" y="146"/>
                </a:lnTo>
                <a:lnTo>
                  <a:pt x="11704" y="243"/>
                </a:lnTo>
                <a:lnTo>
                  <a:pt x="11217" y="462"/>
                </a:lnTo>
                <a:lnTo>
                  <a:pt x="10731" y="706"/>
                </a:lnTo>
                <a:lnTo>
                  <a:pt x="10268" y="949"/>
                </a:lnTo>
                <a:lnTo>
                  <a:pt x="9806" y="1241"/>
                </a:lnTo>
                <a:lnTo>
                  <a:pt x="9611" y="1363"/>
                </a:lnTo>
                <a:lnTo>
                  <a:pt x="9271" y="1582"/>
                </a:lnTo>
                <a:lnTo>
                  <a:pt x="8906" y="1874"/>
                </a:lnTo>
                <a:lnTo>
                  <a:pt x="8735" y="2044"/>
                </a:lnTo>
                <a:lnTo>
                  <a:pt x="8589" y="2190"/>
                </a:lnTo>
                <a:lnTo>
                  <a:pt x="8468" y="2044"/>
                </a:lnTo>
                <a:lnTo>
                  <a:pt x="8322" y="1922"/>
                </a:lnTo>
                <a:lnTo>
                  <a:pt x="7981" y="1630"/>
                </a:lnTo>
                <a:lnTo>
                  <a:pt x="7592" y="1363"/>
                </a:lnTo>
                <a:lnTo>
                  <a:pt x="7202" y="1119"/>
                </a:lnTo>
                <a:lnTo>
                  <a:pt x="6813" y="900"/>
                </a:lnTo>
                <a:lnTo>
                  <a:pt x="6472" y="706"/>
                </a:lnTo>
                <a:lnTo>
                  <a:pt x="5986" y="487"/>
                </a:lnTo>
                <a:lnTo>
                  <a:pt x="5645" y="341"/>
                </a:lnTo>
                <a:lnTo>
                  <a:pt x="5280" y="219"/>
                </a:lnTo>
                <a:lnTo>
                  <a:pt x="4915" y="122"/>
                </a:lnTo>
                <a:lnTo>
                  <a:pt x="4526" y="49"/>
                </a:lnTo>
                <a:lnTo>
                  <a:pt x="4137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" name="Google Shape;814;p48">
            <a:extLst>
              <a:ext uri="{FF2B5EF4-FFF2-40B4-BE49-F238E27FC236}">
                <a16:creationId xmlns:a16="http://schemas.microsoft.com/office/drawing/2014/main" id="{BC59829E-003D-480B-8B09-0AE0AB16B5C8}"/>
              </a:ext>
            </a:extLst>
          </p:cNvPr>
          <p:cNvSpPr/>
          <p:nvPr/>
        </p:nvSpPr>
        <p:spPr>
          <a:xfrm>
            <a:off x="5696790" y="4353398"/>
            <a:ext cx="376518" cy="332917"/>
          </a:xfrm>
          <a:custGeom>
            <a:avLst/>
            <a:gdLst/>
            <a:ahLst/>
            <a:cxnLst/>
            <a:rect l="l" t="t" r="r" b="b"/>
            <a:pathLst>
              <a:path w="17228" h="15233" extrusionOk="0">
                <a:moveTo>
                  <a:pt x="3918" y="535"/>
                </a:moveTo>
                <a:lnTo>
                  <a:pt x="4380" y="584"/>
                </a:lnTo>
                <a:lnTo>
                  <a:pt x="4842" y="657"/>
                </a:lnTo>
                <a:lnTo>
                  <a:pt x="5280" y="779"/>
                </a:lnTo>
                <a:lnTo>
                  <a:pt x="5767" y="973"/>
                </a:lnTo>
                <a:lnTo>
                  <a:pt x="6253" y="1192"/>
                </a:lnTo>
                <a:lnTo>
                  <a:pt x="6716" y="1436"/>
                </a:lnTo>
                <a:lnTo>
                  <a:pt x="7154" y="1728"/>
                </a:lnTo>
                <a:lnTo>
                  <a:pt x="7446" y="1898"/>
                </a:lnTo>
                <a:lnTo>
                  <a:pt x="7762" y="2117"/>
                </a:lnTo>
                <a:lnTo>
                  <a:pt x="7908" y="2239"/>
                </a:lnTo>
                <a:lnTo>
                  <a:pt x="8054" y="2385"/>
                </a:lnTo>
                <a:lnTo>
                  <a:pt x="8200" y="2531"/>
                </a:lnTo>
                <a:lnTo>
                  <a:pt x="8297" y="2677"/>
                </a:lnTo>
                <a:lnTo>
                  <a:pt x="8297" y="2774"/>
                </a:lnTo>
                <a:lnTo>
                  <a:pt x="8297" y="2847"/>
                </a:lnTo>
                <a:lnTo>
                  <a:pt x="8346" y="2920"/>
                </a:lnTo>
                <a:lnTo>
                  <a:pt x="8395" y="2993"/>
                </a:lnTo>
                <a:lnTo>
                  <a:pt x="8395" y="3115"/>
                </a:lnTo>
                <a:lnTo>
                  <a:pt x="8419" y="3188"/>
                </a:lnTo>
                <a:lnTo>
                  <a:pt x="8468" y="3212"/>
                </a:lnTo>
                <a:lnTo>
                  <a:pt x="8541" y="3212"/>
                </a:lnTo>
                <a:lnTo>
                  <a:pt x="8589" y="3188"/>
                </a:lnTo>
                <a:lnTo>
                  <a:pt x="8711" y="3066"/>
                </a:lnTo>
                <a:lnTo>
                  <a:pt x="8784" y="2920"/>
                </a:lnTo>
                <a:lnTo>
                  <a:pt x="8833" y="2774"/>
                </a:lnTo>
                <a:lnTo>
                  <a:pt x="8808" y="2628"/>
                </a:lnTo>
                <a:lnTo>
                  <a:pt x="8930" y="2482"/>
                </a:lnTo>
                <a:lnTo>
                  <a:pt x="9076" y="2360"/>
                </a:lnTo>
                <a:lnTo>
                  <a:pt x="9441" y="2093"/>
                </a:lnTo>
                <a:lnTo>
                  <a:pt x="10001" y="1728"/>
                </a:lnTo>
                <a:lnTo>
                  <a:pt x="10439" y="1460"/>
                </a:lnTo>
                <a:lnTo>
                  <a:pt x="10925" y="1192"/>
                </a:lnTo>
                <a:lnTo>
                  <a:pt x="11412" y="949"/>
                </a:lnTo>
                <a:lnTo>
                  <a:pt x="11899" y="754"/>
                </a:lnTo>
                <a:lnTo>
                  <a:pt x="12045" y="681"/>
                </a:lnTo>
                <a:lnTo>
                  <a:pt x="12215" y="657"/>
                </a:lnTo>
                <a:lnTo>
                  <a:pt x="12580" y="608"/>
                </a:lnTo>
                <a:lnTo>
                  <a:pt x="12945" y="633"/>
                </a:lnTo>
                <a:lnTo>
                  <a:pt x="13286" y="633"/>
                </a:lnTo>
                <a:lnTo>
                  <a:pt x="13626" y="657"/>
                </a:lnTo>
                <a:lnTo>
                  <a:pt x="13967" y="730"/>
                </a:lnTo>
                <a:lnTo>
                  <a:pt x="14283" y="803"/>
                </a:lnTo>
                <a:lnTo>
                  <a:pt x="14599" y="925"/>
                </a:lnTo>
                <a:lnTo>
                  <a:pt x="14551" y="998"/>
                </a:lnTo>
                <a:lnTo>
                  <a:pt x="14526" y="1095"/>
                </a:lnTo>
                <a:lnTo>
                  <a:pt x="14551" y="1144"/>
                </a:lnTo>
                <a:lnTo>
                  <a:pt x="14575" y="1192"/>
                </a:lnTo>
                <a:lnTo>
                  <a:pt x="14624" y="1217"/>
                </a:lnTo>
                <a:lnTo>
                  <a:pt x="14672" y="1217"/>
                </a:lnTo>
                <a:lnTo>
                  <a:pt x="14770" y="1168"/>
                </a:lnTo>
                <a:lnTo>
                  <a:pt x="14867" y="1119"/>
                </a:lnTo>
                <a:lnTo>
                  <a:pt x="14964" y="1095"/>
                </a:lnTo>
                <a:lnTo>
                  <a:pt x="15135" y="1192"/>
                </a:lnTo>
                <a:lnTo>
                  <a:pt x="15062" y="1265"/>
                </a:lnTo>
                <a:lnTo>
                  <a:pt x="15013" y="1338"/>
                </a:lnTo>
                <a:lnTo>
                  <a:pt x="15013" y="1436"/>
                </a:lnTo>
                <a:lnTo>
                  <a:pt x="15037" y="1509"/>
                </a:lnTo>
                <a:lnTo>
                  <a:pt x="15110" y="1533"/>
                </a:lnTo>
                <a:lnTo>
                  <a:pt x="15208" y="1533"/>
                </a:lnTo>
                <a:lnTo>
                  <a:pt x="15427" y="1411"/>
                </a:lnTo>
                <a:lnTo>
                  <a:pt x="15573" y="1509"/>
                </a:lnTo>
                <a:lnTo>
                  <a:pt x="15451" y="1679"/>
                </a:lnTo>
                <a:lnTo>
                  <a:pt x="15378" y="1849"/>
                </a:lnTo>
                <a:lnTo>
                  <a:pt x="15378" y="1995"/>
                </a:lnTo>
                <a:lnTo>
                  <a:pt x="15378" y="2044"/>
                </a:lnTo>
                <a:lnTo>
                  <a:pt x="15427" y="2068"/>
                </a:lnTo>
                <a:lnTo>
                  <a:pt x="15524" y="2068"/>
                </a:lnTo>
                <a:lnTo>
                  <a:pt x="15597" y="2020"/>
                </a:lnTo>
                <a:lnTo>
                  <a:pt x="15743" y="1898"/>
                </a:lnTo>
                <a:lnTo>
                  <a:pt x="15840" y="1801"/>
                </a:lnTo>
                <a:lnTo>
                  <a:pt x="15986" y="1971"/>
                </a:lnTo>
                <a:lnTo>
                  <a:pt x="15865" y="2093"/>
                </a:lnTo>
                <a:lnTo>
                  <a:pt x="15767" y="2239"/>
                </a:lnTo>
                <a:lnTo>
                  <a:pt x="15694" y="2385"/>
                </a:lnTo>
                <a:lnTo>
                  <a:pt x="15670" y="2458"/>
                </a:lnTo>
                <a:lnTo>
                  <a:pt x="15670" y="2531"/>
                </a:lnTo>
                <a:lnTo>
                  <a:pt x="15719" y="2506"/>
                </a:lnTo>
                <a:lnTo>
                  <a:pt x="15792" y="2482"/>
                </a:lnTo>
                <a:lnTo>
                  <a:pt x="15889" y="2433"/>
                </a:lnTo>
                <a:lnTo>
                  <a:pt x="15986" y="2360"/>
                </a:lnTo>
                <a:lnTo>
                  <a:pt x="16157" y="2239"/>
                </a:lnTo>
                <a:lnTo>
                  <a:pt x="16327" y="2579"/>
                </a:lnTo>
                <a:lnTo>
                  <a:pt x="16157" y="2701"/>
                </a:lnTo>
                <a:lnTo>
                  <a:pt x="15913" y="2944"/>
                </a:lnTo>
                <a:lnTo>
                  <a:pt x="15792" y="3066"/>
                </a:lnTo>
                <a:lnTo>
                  <a:pt x="15694" y="3212"/>
                </a:lnTo>
                <a:lnTo>
                  <a:pt x="15694" y="3261"/>
                </a:lnTo>
                <a:lnTo>
                  <a:pt x="15694" y="3309"/>
                </a:lnTo>
                <a:lnTo>
                  <a:pt x="15743" y="3334"/>
                </a:lnTo>
                <a:lnTo>
                  <a:pt x="15792" y="3334"/>
                </a:lnTo>
                <a:lnTo>
                  <a:pt x="15938" y="3285"/>
                </a:lnTo>
                <a:lnTo>
                  <a:pt x="16059" y="3212"/>
                </a:lnTo>
                <a:lnTo>
                  <a:pt x="16327" y="3017"/>
                </a:lnTo>
                <a:lnTo>
                  <a:pt x="16449" y="2944"/>
                </a:lnTo>
                <a:lnTo>
                  <a:pt x="16570" y="3431"/>
                </a:lnTo>
                <a:lnTo>
                  <a:pt x="16497" y="3480"/>
                </a:lnTo>
                <a:lnTo>
                  <a:pt x="16400" y="3553"/>
                </a:lnTo>
                <a:lnTo>
                  <a:pt x="16303" y="3650"/>
                </a:lnTo>
                <a:lnTo>
                  <a:pt x="16181" y="3747"/>
                </a:lnTo>
                <a:lnTo>
                  <a:pt x="15962" y="3893"/>
                </a:lnTo>
                <a:lnTo>
                  <a:pt x="15889" y="3991"/>
                </a:lnTo>
                <a:lnTo>
                  <a:pt x="15816" y="4112"/>
                </a:lnTo>
                <a:lnTo>
                  <a:pt x="15792" y="4137"/>
                </a:lnTo>
                <a:lnTo>
                  <a:pt x="15816" y="4185"/>
                </a:lnTo>
                <a:lnTo>
                  <a:pt x="15865" y="4210"/>
                </a:lnTo>
                <a:lnTo>
                  <a:pt x="15889" y="4185"/>
                </a:lnTo>
                <a:lnTo>
                  <a:pt x="16254" y="4064"/>
                </a:lnTo>
                <a:lnTo>
                  <a:pt x="16449" y="3966"/>
                </a:lnTo>
                <a:lnTo>
                  <a:pt x="16643" y="3869"/>
                </a:lnTo>
                <a:lnTo>
                  <a:pt x="16643" y="4039"/>
                </a:lnTo>
                <a:lnTo>
                  <a:pt x="16668" y="4185"/>
                </a:lnTo>
                <a:lnTo>
                  <a:pt x="16546" y="4234"/>
                </a:lnTo>
                <a:lnTo>
                  <a:pt x="16424" y="4283"/>
                </a:lnTo>
                <a:lnTo>
                  <a:pt x="16205" y="4404"/>
                </a:lnTo>
                <a:lnTo>
                  <a:pt x="15962" y="4575"/>
                </a:lnTo>
                <a:lnTo>
                  <a:pt x="15840" y="4672"/>
                </a:lnTo>
                <a:lnTo>
                  <a:pt x="15719" y="4769"/>
                </a:lnTo>
                <a:lnTo>
                  <a:pt x="15719" y="4842"/>
                </a:lnTo>
                <a:lnTo>
                  <a:pt x="15743" y="4867"/>
                </a:lnTo>
                <a:lnTo>
                  <a:pt x="15767" y="4867"/>
                </a:lnTo>
                <a:lnTo>
                  <a:pt x="16059" y="4818"/>
                </a:lnTo>
                <a:lnTo>
                  <a:pt x="16351" y="4721"/>
                </a:lnTo>
                <a:lnTo>
                  <a:pt x="16692" y="4623"/>
                </a:lnTo>
                <a:lnTo>
                  <a:pt x="16668" y="4940"/>
                </a:lnTo>
                <a:lnTo>
                  <a:pt x="16668" y="5256"/>
                </a:lnTo>
                <a:lnTo>
                  <a:pt x="16449" y="5280"/>
                </a:lnTo>
                <a:lnTo>
                  <a:pt x="16230" y="5329"/>
                </a:lnTo>
                <a:lnTo>
                  <a:pt x="16059" y="5378"/>
                </a:lnTo>
                <a:lnTo>
                  <a:pt x="15889" y="5426"/>
                </a:lnTo>
                <a:lnTo>
                  <a:pt x="15548" y="5572"/>
                </a:lnTo>
                <a:lnTo>
                  <a:pt x="15548" y="5597"/>
                </a:lnTo>
                <a:lnTo>
                  <a:pt x="15573" y="5621"/>
                </a:lnTo>
                <a:lnTo>
                  <a:pt x="15816" y="5645"/>
                </a:lnTo>
                <a:lnTo>
                  <a:pt x="16084" y="5670"/>
                </a:lnTo>
                <a:lnTo>
                  <a:pt x="16351" y="5694"/>
                </a:lnTo>
                <a:lnTo>
                  <a:pt x="16619" y="5694"/>
                </a:lnTo>
                <a:lnTo>
                  <a:pt x="16546" y="6010"/>
                </a:lnTo>
                <a:lnTo>
                  <a:pt x="16473" y="6327"/>
                </a:lnTo>
                <a:lnTo>
                  <a:pt x="16351" y="6278"/>
                </a:lnTo>
                <a:lnTo>
                  <a:pt x="16205" y="6229"/>
                </a:lnTo>
                <a:lnTo>
                  <a:pt x="15938" y="6181"/>
                </a:lnTo>
                <a:lnTo>
                  <a:pt x="15670" y="6156"/>
                </a:lnTo>
                <a:lnTo>
                  <a:pt x="15402" y="6156"/>
                </a:lnTo>
                <a:lnTo>
                  <a:pt x="15354" y="6205"/>
                </a:lnTo>
                <a:lnTo>
                  <a:pt x="15354" y="6254"/>
                </a:lnTo>
                <a:lnTo>
                  <a:pt x="15378" y="6327"/>
                </a:lnTo>
                <a:lnTo>
                  <a:pt x="15427" y="6375"/>
                </a:lnTo>
                <a:lnTo>
                  <a:pt x="15500" y="6424"/>
                </a:lnTo>
                <a:lnTo>
                  <a:pt x="15573" y="6472"/>
                </a:lnTo>
                <a:lnTo>
                  <a:pt x="15743" y="6521"/>
                </a:lnTo>
                <a:lnTo>
                  <a:pt x="15889" y="6545"/>
                </a:lnTo>
                <a:lnTo>
                  <a:pt x="16108" y="6618"/>
                </a:lnTo>
                <a:lnTo>
                  <a:pt x="16351" y="6691"/>
                </a:lnTo>
                <a:lnTo>
                  <a:pt x="16376" y="6716"/>
                </a:lnTo>
                <a:lnTo>
                  <a:pt x="16254" y="7032"/>
                </a:lnTo>
                <a:lnTo>
                  <a:pt x="16084" y="7008"/>
                </a:lnTo>
                <a:lnTo>
                  <a:pt x="15889" y="6959"/>
                </a:lnTo>
                <a:lnTo>
                  <a:pt x="15524" y="6862"/>
                </a:lnTo>
                <a:lnTo>
                  <a:pt x="15329" y="6837"/>
                </a:lnTo>
                <a:lnTo>
                  <a:pt x="15159" y="6837"/>
                </a:lnTo>
                <a:lnTo>
                  <a:pt x="14964" y="6862"/>
                </a:lnTo>
                <a:lnTo>
                  <a:pt x="14794" y="6935"/>
                </a:lnTo>
                <a:lnTo>
                  <a:pt x="14770" y="6983"/>
                </a:lnTo>
                <a:lnTo>
                  <a:pt x="14770" y="7008"/>
                </a:lnTo>
                <a:lnTo>
                  <a:pt x="14770" y="7056"/>
                </a:lnTo>
                <a:lnTo>
                  <a:pt x="14818" y="7081"/>
                </a:lnTo>
                <a:lnTo>
                  <a:pt x="15135" y="7178"/>
                </a:lnTo>
                <a:lnTo>
                  <a:pt x="15451" y="7300"/>
                </a:lnTo>
                <a:lnTo>
                  <a:pt x="15767" y="7397"/>
                </a:lnTo>
                <a:lnTo>
                  <a:pt x="16084" y="7470"/>
                </a:lnTo>
                <a:lnTo>
                  <a:pt x="15889" y="7884"/>
                </a:lnTo>
                <a:lnTo>
                  <a:pt x="15719" y="7786"/>
                </a:lnTo>
                <a:lnTo>
                  <a:pt x="15524" y="7738"/>
                </a:lnTo>
                <a:lnTo>
                  <a:pt x="15183" y="7665"/>
                </a:lnTo>
                <a:lnTo>
                  <a:pt x="14940" y="7616"/>
                </a:lnTo>
                <a:lnTo>
                  <a:pt x="14721" y="7567"/>
                </a:lnTo>
                <a:lnTo>
                  <a:pt x="14502" y="7543"/>
                </a:lnTo>
                <a:lnTo>
                  <a:pt x="14259" y="7567"/>
                </a:lnTo>
                <a:lnTo>
                  <a:pt x="14210" y="7592"/>
                </a:lnTo>
                <a:lnTo>
                  <a:pt x="14186" y="7640"/>
                </a:lnTo>
                <a:lnTo>
                  <a:pt x="14186" y="7689"/>
                </a:lnTo>
                <a:lnTo>
                  <a:pt x="14234" y="7713"/>
                </a:lnTo>
                <a:lnTo>
                  <a:pt x="14721" y="7884"/>
                </a:lnTo>
                <a:lnTo>
                  <a:pt x="15183" y="8078"/>
                </a:lnTo>
                <a:lnTo>
                  <a:pt x="15427" y="8151"/>
                </a:lnTo>
                <a:lnTo>
                  <a:pt x="15573" y="8176"/>
                </a:lnTo>
                <a:lnTo>
                  <a:pt x="15694" y="8200"/>
                </a:lnTo>
                <a:lnTo>
                  <a:pt x="15427" y="8638"/>
                </a:lnTo>
                <a:lnTo>
                  <a:pt x="15378" y="8614"/>
                </a:lnTo>
                <a:lnTo>
                  <a:pt x="14818" y="8565"/>
                </a:lnTo>
                <a:lnTo>
                  <a:pt x="14551" y="8516"/>
                </a:lnTo>
                <a:lnTo>
                  <a:pt x="14283" y="8468"/>
                </a:lnTo>
                <a:lnTo>
                  <a:pt x="13821" y="8370"/>
                </a:lnTo>
                <a:lnTo>
                  <a:pt x="13578" y="8322"/>
                </a:lnTo>
                <a:lnTo>
                  <a:pt x="13334" y="8322"/>
                </a:lnTo>
                <a:lnTo>
                  <a:pt x="13310" y="8346"/>
                </a:lnTo>
                <a:lnTo>
                  <a:pt x="13286" y="8370"/>
                </a:lnTo>
                <a:lnTo>
                  <a:pt x="13286" y="8395"/>
                </a:lnTo>
                <a:lnTo>
                  <a:pt x="13310" y="8419"/>
                </a:lnTo>
                <a:lnTo>
                  <a:pt x="13553" y="8541"/>
                </a:lnTo>
                <a:lnTo>
                  <a:pt x="13821" y="8638"/>
                </a:lnTo>
                <a:lnTo>
                  <a:pt x="14332" y="8808"/>
                </a:lnTo>
                <a:lnTo>
                  <a:pt x="14551" y="8857"/>
                </a:lnTo>
                <a:lnTo>
                  <a:pt x="14770" y="8906"/>
                </a:lnTo>
                <a:lnTo>
                  <a:pt x="15013" y="8930"/>
                </a:lnTo>
                <a:lnTo>
                  <a:pt x="15232" y="8930"/>
                </a:lnTo>
                <a:lnTo>
                  <a:pt x="14818" y="9465"/>
                </a:lnTo>
                <a:lnTo>
                  <a:pt x="14648" y="9417"/>
                </a:lnTo>
                <a:lnTo>
                  <a:pt x="14453" y="9368"/>
                </a:lnTo>
                <a:lnTo>
                  <a:pt x="14088" y="9319"/>
                </a:lnTo>
                <a:lnTo>
                  <a:pt x="13797" y="9271"/>
                </a:lnTo>
                <a:lnTo>
                  <a:pt x="13480" y="9198"/>
                </a:lnTo>
                <a:lnTo>
                  <a:pt x="13188" y="9100"/>
                </a:lnTo>
                <a:lnTo>
                  <a:pt x="12921" y="8979"/>
                </a:lnTo>
                <a:lnTo>
                  <a:pt x="12872" y="8979"/>
                </a:lnTo>
                <a:lnTo>
                  <a:pt x="12872" y="9027"/>
                </a:lnTo>
                <a:lnTo>
                  <a:pt x="12945" y="9125"/>
                </a:lnTo>
                <a:lnTo>
                  <a:pt x="13018" y="9222"/>
                </a:lnTo>
                <a:lnTo>
                  <a:pt x="13115" y="9319"/>
                </a:lnTo>
                <a:lnTo>
                  <a:pt x="13213" y="9392"/>
                </a:lnTo>
                <a:lnTo>
                  <a:pt x="13432" y="9490"/>
                </a:lnTo>
                <a:lnTo>
                  <a:pt x="13675" y="9587"/>
                </a:lnTo>
                <a:lnTo>
                  <a:pt x="13991" y="9684"/>
                </a:lnTo>
                <a:lnTo>
                  <a:pt x="14332" y="9733"/>
                </a:lnTo>
                <a:lnTo>
                  <a:pt x="14551" y="9806"/>
                </a:lnTo>
                <a:lnTo>
                  <a:pt x="14186" y="10195"/>
                </a:lnTo>
                <a:lnTo>
                  <a:pt x="14137" y="10098"/>
                </a:lnTo>
                <a:lnTo>
                  <a:pt x="14064" y="10049"/>
                </a:lnTo>
                <a:lnTo>
                  <a:pt x="13651" y="9928"/>
                </a:lnTo>
                <a:lnTo>
                  <a:pt x="13213" y="9782"/>
                </a:lnTo>
                <a:lnTo>
                  <a:pt x="12799" y="9660"/>
                </a:lnTo>
                <a:lnTo>
                  <a:pt x="12580" y="9611"/>
                </a:lnTo>
                <a:lnTo>
                  <a:pt x="12337" y="9611"/>
                </a:lnTo>
                <a:lnTo>
                  <a:pt x="12337" y="9636"/>
                </a:lnTo>
                <a:lnTo>
                  <a:pt x="12337" y="9660"/>
                </a:lnTo>
                <a:lnTo>
                  <a:pt x="12702" y="9903"/>
                </a:lnTo>
                <a:lnTo>
                  <a:pt x="13115" y="10122"/>
                </a:lnTo>
                <a:lnTo>
                  <a:pt x="13529" y="10293"/>
                </a:lnTo>
                <a:lnTo>
                  <a:pt x="13967" y="10439"/>
                </a:lnTo>
                <a:lnTo>
                  <a:pt x="13505" y="10877"/>
                </a:lnTo>
                <a:lnTo>
                  <a:pt x="13286" y="10804"/>
                </a:lnTo>
                <a:lnTo>
                  <a:pt x="13042" y="10731"/>
                </a:lnTo>
                <a:lnTo>
                  <a:pt x="12799" y="10658"/>
                </a:lnTo>
                <a:lnTo>
                  <a:pt x="12580" y="10585"/>
                </a:lnTo>
                <a:lnTo>
                  <a:pt x="12045" y="10341"/>
                </a:lnTo>
                <a:lnTo>
                  <a:pt x="11777" y="10244"/>
                </a:lnTo>
                <a:lnTo>
                  <a:pt x="11631" y="10220"/>
                </a:lnTo>
                <a:lnTo>
                  <a:pt x="11485" y="10195"/>
                </a:lnTo>
                <a:lnTo>
                  <a:pt x="11436" y="10220"/>
                </a:lnTo>
                <a:lnTo>
                  <a:pt x="11436" y="10244"/>
                </a:lnTo>
                <a:lnTo>
                  <a:pt x="11412" y="10268"/>
                </a:lnTo>
                <a:lnTo>
                  <a:pt x="11436" y="10317"/>
                </a:lnTo>
                <a:lnTo>
                  <a:pt x="11680" y="10512"/>
                </a:lnTo>
                <a:lnTo>
                  <a:pt x="11972" y="10706"/>
                </a:lnTo>
                <a:lnTo>
                  <a:pt x="12264" y="10852"/>
                </a:lnTo>
                <a:lnTo>
                  <a:pt x="12556" y="10998"/>
                </a:lnTo>
                <a:lnTo>
                  <a:pt x="12848" y="11120"/>
                </a:lnTo>
                <a:lnTo>
                  <a:pt x="12994" y="11169"/>
                </a:lnTo>
                <a:lnTo>
                  <a:pt x="13164" y="11193"/>
                </a:lnTo>
                <a:lnTo>
                  <a:pt x="12799" y="11509"/>
                </a:lnTo>
                <a:lnTo>
                  <a:pt x="12702" y="11461"/>
                </a:lnTo>
                <a:lnTo>
                  <a:pt x="12580" y="11412"/>
                </a:lnTo>
                <a:lnTo>
                  <a:pt x="12337" y="11363"/>
                </a:lnTo>
                <a:lnTo>
                  <a:pt x="12069" y="11315"/>
                </a:lnTo>
                <a:lnTo>
                  <a:pt x="11826" y="11266"/>
                </a:lnTo>
                <a:lnTo>
                  <a:pt x="11315" y="11071"/>
                </a:lnTo>
                <a:lnTo>
                  <a:pt x="11047" y="10998"/>
                </a:lnTo>
                <a:lnTo>
                  <a:pt x="10901" y="10974"/>
                </a:lnTo>
                <a:lnTo>
                  <a:pt x="10755" y="10974"/>
                </a:lnTo>
                <a:lnTo>
                  <a:pt x="10706" y="10998"/>
                </a:lnTo>
                <a:lnTo>
                  <a:pt x="10682" y="11023"/>
                </a:lnTo>
                <a:lnTo>
                  <a:pt x="10682" y="11071"/>
                </a:lnTo>
                <a:lnTo>
                  <a:pt x="10706" y="11096"/>
                </a:lnTo>
                <a:lnTo>
                  <a:pt x="10828" y="11217"/>
                </a:lnTo>
                <a:lnTo>
                  <a:pt x="10998" y="11339"/>
                </a:lnTo>
                <a:lnTo>
                  <a:pt x="11217" y="11461"/>
                </a:lnTo>
                <a:lnTo>
                  <a:pt x="11436" y="11582"/>
                </a:lnTo>
                <a:lnTo>
                  <a:pt x="11655" y="11704"/>
                </a:lnTo>
                <a:lnTo>
                  <a:pt x="11899" y="11777"/>
                </a:lnTo>
                <a:lnTo>
                  <a:pt x="12142" y="11826"/>
                </a:lnTo>
                <a:lnTo>
                  <a:pt x="12385" y="11874"/>
                </a:lnTo>
                <a:lnTo>
                  <a:pt x="12045" y="12142"/>
                </a:lnTo>
                <a:lnTo>
                  <a:pt x="11874" y="12093"/>
                </a:lnTo>
                <a:lnTo>
                  <a:pt x="11704" y="12045"/>
                </a:lnTo>
                <a:lnTo>
                  <a:pt x="11412" y="11996"/>
                </a:lnTo>
                <a:lnTo>
                  <a:pt x="11242" y="11947"/>
                </a:lnTo>
                <a:lnTo>
                  <a:pt x="11071" y="11850"/>
                </a:lnTo>
                <a:lnTo>
                  <a:pt x="10682" y="11680"/>
                </a:lnTo>
                <a:lnTo>
                  <a:pt x="10487" y="11582"/>
                </a:lnTo>
                <a:lnTo>
                  <a:pt x="10293" y="11534"/>
                </a:lnTo>
                <a:lnTo>
                  <a:pt x="10098" y="11509"/>
                </a:lnTo>
                <a:lnTo>
                  <a:pt x="9903" y="11534"/>
                </a:lnTo>
                <a:lnTo>
                  <a:pt x="9879" y="11534"/>
                </a:lnTo>
                <a:lnTo>
                  <a:pt x="9879" y="11558"/>
                </a:lnTo>
                <a:lnTo>
                  <a:pt x="9879" y="11631"/>
                </a:lnTo>
                <a:lnTo>
                  <a:pt x="9976" y="11728"/>
                </a:lnTo>
                <a:lnTo>
                  <a:pt x="10098" y="11826"/>
                </a:lnTo>
                <a:lnTo>
                  <a:pt x="10366" y="11972"/>
                </a:lnTo>
                <a:lnTo>
                  <a:pt x="10925" y="12215"/>
                </a:lnTo>
                <a:lnTo>
                  <a:pt x="11266" y="12361"/>
                </a:lnTo>
                <a:lnTo>
                  <a:pt x="11607" y="12483"/>
                </a:lnTo>
                <a:lnTo>
                  <a:pt x="11169" y="12799"/>
                </a:lnTo>
                <a:lnTo>
                  <a:pt x="10925" y="12726"/>
                </a:lnTo>
                <a:lnTo>
                  <a:pt x="10585" y="12604"/>
                </a:lnTo>
                <a:lnTo>
                  <a:pt x="10244" y="12458"/>
                </a:lnTo>
                <a:lnTo>
                  <a:pt x="9782" y="12239"/>
                </a:lnTo>
                <a:lnTo>
                  <a:pt x="9538" y="12142"/>
                </a:lnTo>
                <a:lnTo>
                  <a:pt x="9417" y="12118"/>
                </a:lnTo>
                <a:lnTo>
                  <a:pt x="9295" y="12118"/>
                </a:lnTo>
                <a:lnTo>
                  <a:pt x="9271" y="12142"/>
                </a:lnTo>
                <a:lnTo>
                  <a:pt x="9271" y="12191"/>
                </a:lnTo>
                <a:lnTo>
                  <a:pt x="9344" y="12312"/>
                </a:lnTo>
                <a:lnTo>
                  <a:pt x="9441" y="12410"/>
                </a:lnTo>
                <a:lnTo>
                  <a:pt x="9563" y="12507"/>
                </a:lnTo>
                <a:lnTo>
                  <a:pt x="9684" y="12604"/>
                </a:lnTo>
                <a:lnTo>
                  <a:pt x="9976" y="12750"/>
                </a:lnTo>
                <a:lnTo>
                  <a:pt x="10244" y="12896"/>
                </a:lnTo>
                <a:lnTo>
                  <a:pt x="10463" y="12994"/>
                </a:lnTo>
                <a:lnTo>
                  <a:pt x="10731" y="13115"/>
                </a:lnTo>
                <a:lnTo>
                  <a:pt x="10220" y="13456"/>
                </a:lnTo>
                <a:lnTo>
                  <a:pt x="10220" y="13359"/>
                </a:lnTo>
                <a:lnTo>
                  <a:pt x="10195" y="13334"/>
                </a:lnTo>
                <a:lnTo>
                  <a:pt x="10147" y="13286"/>
                </a:lnTo>
                <a:lnTo>
                  <a:pt x="9976" y="13188"/>
                </a:lnTo>
                <a:lnTo>
                  <a:pt x="9782" y="13091"/>
                </a:lnTo>
                <a:lnTo>
                  <a:pt x="9417" y="12921"/>
                </a:lnTo>
                <a:lnTo>
                  <a:pt x="9222" y="12848"/>
                </a:lnTo>
                <a:lnTo>
                  <a:pt x="9052" y="12775"/>
                </a:lnTo>
                <a:lnTo>
                  <a:pt x="8857" y="12726"/>
                </a:lnTo>
                <a:lnTo>
                  <a:pt x="8662" y="12726"/>
                </a:lnTo>
                <a:lnTo>
                  <a:pt x="8638" y="12750"/>
                </a:lnTo>
                <a:lnTo>
                  <a:pt x="8638" y="12775"/>
                </a:lnTo>
                <a:lnTo>
                  <a:pt x="8979" y="13018"/>
                </a:lnTo>
                <a:lnTo>
                  <a:pt x="9319" y="13261"/>
                </a:lnTo>
                <a:lnTo>
                  <a:pt x="9490" y="13383"/>
                </a:lnTo>
                <a:lnTo>
                  <a:pt x="9660" y="13480"/>
                </a:lnTo>
                <a:lnTo>
                  <a:pt x="9855" y="13553"/>
                </a:lnTo>
                <a:lnTo>
                  <a:pt x="10049" y="13602"/>
                </a:lnTo>
                <a:lnTo>
                  <a:pt x="9538" y="13943"/>
                </a:lnTo>
                <a:lnTo>
                  <a:pt x="9538" y="13918"/>
                </a:lnTo>
                <a:lnTo>
                  <a:pt x="9465" y="13870"/>
                </a:lnTo>
                <a:lnTo>
                  <a:pt x="9368" y="13821"/>
                </a:lnTo>
                <a:lnTo>
                  <a:pt x="9222" y="13724"/>
                </a:lnTo>
                <a:lnTo>
                  <a:pt x="8808" y="13407"/>
                </a:lnTo>
                <a:lnTo>
                  <a:pt x="8662" y="13286"/>
                </a:lnTo>
                <a:lnTo>
                  <a:pt x="8492" y="13140"/>
                </a:lnTo>
                <a:lnTo>
                  <a:pt x="8297" y="13042"/>
                </a:lnTo>
                <a:lnTo>
                  <a:pt x="8200" y="12994"/>
                </a:lnTo>
                <a:lnTo>
                  <a:pt x="8054" y="12994"/>
                </a:lnTo>
                <a:lnTo>
                  <a:pt x="8030" y="13018"/>
                </a:lnTo>
                <a:lnTo>
                  <a:pt x="7957" y="13091"/>
                </a:lnTo>
                <a:lnTo>
                  <a:pt x="7957" y="13164"/>
                </a:lnTo>
                <a:lnTo>
                  <a:pt x="7981" y="13213"/>
                </a:lnTo>
                <a:lnTo>
                  <a:pt x="8005" y="13261"/>
                </a:lnTo>
                <a:lnTo>
                  <a:pt x="8297" y="13529"/>
                </a:lnTo>
                <a:lnTo>
                  <a:pt x="8614" y="13772"/>
                </a:lnTo>
                <a:lnTo>
                  <a:pt x="8881" y="13991"/>
                </a:lnTo>
                <a:lnTo>
                  <a:pt x="9027" y="14113"/>
                </a:lnTo>
                <a:lnTo>
                  <a:pt x="9173" y="14210"/>
                </a:lnTo>
                <a:lnTo>
                  <a:pt x="8784" y="14478"/>
                </a:lnTo>
                <a:lnTo>
                  <a:pt x="8711" y="14502"/>
                </a:lnTo>
                <a:lnTo>
                  <a:pt x="8565" y="14381"/>
                </a:lnTo>
                <a:lnTo>
                  <a:pt x="8419" y="14259"/>
                </a:lnTo>
                <a:lnTo>
                  <a:pt x="8103" y="14040"/>
                </a:lnTo>
                <a:lnTo>
                  <a:pt x="7713" y="13797"/>
                </a:lnTo>
                <a:lnTo>
                  <a:pt x="7348" y="13578"/>
                </a:lnTo>
                <a:lnTo>
                  <a:pt x="6570" y="13115"/>
                </a:lnTo>
                <a:lnTo>
                  <a:pt x="6180" y="12872"/>
                </a:lnTo>
                <a:lnTo>
                  <a:pt x="5767" y="12604"/>
                </a:lnTo>
                <a:lnTo>
                  <a:pt x="5402" y="12312"/>
                </a:lnTo>
                <a:lnTo>
                  <a:pt x="5037" y="11996"/>
                </a:lnTo>
                <a:lnTo>
                  <a:pt x="4623" y="11680"/>
                </a:lnTo>
                <a:lnTo>
                  <a:pt x="4210" y="11363"/>
                </a:lnTo>
                <a:lnTo>
                  <a:pt x="3820" y="11023"/>
                </a:lnTo>
                <a:lnTo>
                  <a:pt x="3626" y="10852"/>
                </a:lnTo>
                <a:lnTo>
                  <a:pt x="3455" y="10658"/>
                </a:lnTo>
                <a:lnTo>
                  <a:pt x="2847" y="9952"/>
                </a:lnTo>
                <a:lnTo>
                  <a:pt x="2263" y="9222"/>
                </a:lnTo>
                <a:lnTo>
                  <a:pt x="1971" y="8857"/>
                </a:lnTo>
                <a:lnTo>
                  <a:pt x="1728" y="8468"/>
                </a:lnTo>
                <a:lnTo>
                  <a:pt x="1484" y="8054"/>
                </a:lnTo>
                <a:lnTo>
                  <a:pt x="1265" y="7640"/>
                </a:lnTo>
                <a:lnTo>
                  <a:pt x="1095" y="7227"/>
                </a:lnTo>
                <a:lnTo>
                  <a:pt x="949" y="6789"/>
                </a:lnTo>
                <a:lnTo>
                  <a:pt x="827" y="6351"/>
                </a:lnTo>
                <a:lnTo>
                  <a:pt x="730" y="5889"/>
                </a:lnTo>
                <a:lnTo>
                  <a:pt x="657" y="5451"/>
                </a:lnTo>
                <a:lnTo>
                  <a:pt x="633" y="4988"/>
                </a:lnTo>
                <a:lnTo>
                  <a:pt x="608" y="4526"/>
                </a:lnTo>
                <a:lnTo>
                  <a:pt x="608" y="4064"/>
                </a:lnTo>
                <a:lnTo>
                  <a:pt x="608" y="3674"/>
                </a:lnTo>
                <a:lnTo>
                  <a:pt x="657" y="3261"/>
                </a:lnTo>
                <a:lnTo>
                  <a:pt x="706" y="2871"/>
                </a:lnTo>
                <a:lnTo>
                  <a:pt x="827" y="2482"/>
                </a:lnTo>
                <a:lnTo>
                  <a:pt x="973" y="2117"/>
                </a:lnTo>
                <a:lnTo>
                  <a:pt x="1046" y="1947"/>
                </a:lnTo>
                <a:lnTo>
                  <a:pt x="1168" y="1776"/>
                </a:lnTo>
                <a:lnTo>
                  <a:pt x="1265" y="1630"/>
                </a:lnTo>
                <a:lnTo>
                  <a:pt x="1411" y="1460"/>
                </a:lnTo>
                <a:lnTo>
                  <a:pt x="1557" y="1338"/>
                </a:lnTo>
                <a:lnTo>
                  <a:pt x="1728" y="1192"/>
                </a:lnTo>
                <a:lnTo>
                  <a:pt x="1922" y="1071"/>
                </a:lnTo>
                <a:lnTo>
                  <a:pt x="2117" y="949"/>
                </a:lnTo>
                <a:lnTo>
                  <a:pt x="2336" y="852"/>
                </a:lnTo>
                <a:lnTo>
                  <a:pt x="2531" y="779"/>
                </a:lnTo>
                <a:lnTo>
                  <a:pt x="2774" y="706"/>
                </a:lnTo>
                <a:lnTo>
                  <a:pt x="2993" y="633"/>
                </a:lnTo>
                <a:lnTo>
                  <a:pt x="3455" y="560"/>
                </a:lnTo>
                <a:lnTo>
                  <a:pt x="3918" y="535"/>
                </a:lnTo>
                <a:close/>
                <a:moveTo>
                  <a:pt x="3358" y="0"/>
                </a:moveTo>
                <a:lnTo>
                  <a:pt x="2969" y="73"/>
                </a:lnTo>
                <a:lnTo>
                  <a:pt x="2579" y="146"/>
                </a:lnTo>
                <a:lnTo>
                  <a:pt x="2239" y="268"/>
                </a:lnTo>
                <a:lnTo>
                  <a:pt x="1874" y="414"/>
                </a:lnTo>
                <a:lnTo>
                  <a:pt x="1557" y="608"/>
                </a:lnTo>
                <a:lnTo>
                  <a:pt x="1241" y="827"/>
                </a:lnTo>
                <a:lnTo>
                  <a:pt x="949" y="1095"/>
                </a:lnTo>
                <a:lnTo>
                  <a:pt x="706" y="1387"/>
                </a:lnTo>
                <a:lnTo>
                  <a:pt x="487" y="1728"/>
                </a:lnTo>
                <a:lnTo>
                  <a:pt x="316" y="2093"/>
                </a:lnTo>
                <a:lnTo>
                  <a:pt x="195" y="2482"/>
                </a:lnTo>
                <a:lnTo>
                  <a:pt x="97" y="2896"/>
                </a:lnTo>
                <a:lnTo>
                  <a:pt x="49" y="3309"/>
                </a:lnTo>
                <a:lnTo>
                  <a:pt x="0" y="3747"/>
                </a:lnTo>
                <a:lnTo>
                  <a:pt x="0" y="4161"/>
                </a:lnTo>
                <a:lnTo>
                  <a:pt x="24" y="4988"/>
                </a:lnTo>
                <a:lnTo>
                  <a:pt x="73" y="5451"/>
                </a:lnTo>
                <a:lnTo>
                  <a:pt x="146" y="5913"/>
                </a:lnTo>
                <a:lnTo>
                  <a:pt x="219" y="6351"/>
                </a:lnTo>
                <a:lnTo>
                  <a:pt x="341" y="6789"/>
                </a:lnTo>
                <a:lnTo>
                  <a:pt x="487" y="7227"/>
                </a:lnTo>
                <a:lnTo>
                  <a:pt x="633" y="7665"/>
                </a:lnTo>
                <a:lnTo>
                  <a:pt x="827" y="8078"/>
                </a:lnTo>
                <a:lnTo>
                  <a:pt x="1046" y="8492"/>
                </a:lnTo>
                <a:lnTo>
                  <a:pt x="1265" y="8881"/>
                </a:lnTo>
                <a:lnTo>
                  <a:pt x="1533" y="9246"/>
                </a:lnTo>
                <a:lnTo>
                  <a:pt x="1801" y="9587"/>
                </a:lnTo>
                <a:lnTo>
                  <a:pt x="2093" y="9928"/>
                </a:lnTo>
                <a:lnTo>
                  <a:pt x="2458" y="10341"/>
                </a:lnTo>
                <a:lnTo>
                  <a:pt x="2798" y="10779"/>
                </a:lnTo>
                <a:lnTo>
                  <a:pt x="3139" y="11169"/>
                </a:lnTo>
                <a:lnTo>
                  <a:pt x="3334" y="11363"/>
                </a:lnTo>
                <a:lnTo>
                  <a:pt x="3553" y="11558"/>
                </a:lnTo>
                <a:lnTo>
                  <a:pt x="4331" y="12215"/>
                </a:lnTo>
                <a:lnTo>
                  <a:pt x="5134" y="12823"/>
                </a:lnTo>
                <a:lnTo>
                  <a:pt x="5961" y="13432"/>
                </a:lnTo>
                <a:lnTo>
                  <a:pt x="6399" y="13724"/>
                </a:lnTo>
                <a:lnTo>
                  <a:pt x="6837" y="13991"/>
                </a:lnTo>
                <a:lnTo>
                  <a:pt x="7275" y="14235"/>
                </a:lnTo>
                <a:lnTo>
                  <a:pt x="7689" y="14502"/>
                </a:lnTo>
                <a:lnTo>
                  <a:pt x="7981" y="14672"/>
                </a:lnTo>
                <a:lnTo>
                  <a:pt x="8127" y="14770"/>
                </a:lnTo>
                <a:lnTo>
                  <a:pt x="8249" y="14891"/>
                </a:lnTo>
                <a:lnTo>
                  <a:pt x="8249" y="14964"/>
                </a:lnTo>
                <a:lnTo>
                  <a:pt x="8249" y="15062"/>
                </a:lnTo>
                <a:lnTo>
                  <a:pt x="8297" y="15110"/>
                </a:lnTo>
                <a:lnTo>
                  <a:pt x="8370" y="15183"/>
                </a:lnTo>
                <a:lnTo>
                  <a:pt x="8443" y="15208"/>
                </a:lnTo>
                <a:lnTo>
                  <a:pt x="8516" y="15232"/>
                </a:lnTo>
                <a:lnTo>
                  <a:pt x="8614" y="15232"/>
                </a:lnTo>
                <a:lnTo>
                  <a:pt x="8711" y="15183"/>
                </a:lnTo>
                <a:lnTo>
                  <a:pt x="8735" y="15159"/>
                </a:lnTo>
                <a:lnTo>
                  <a:pt x="8784" y="15110"/>
                </a:lnTo>
                <a:lnTo>
                  <a:pt x="9490" y="14599"/>
                </a:lnTo>
                <a:lnTo>
                  <a:pt x="10220" y="14113"/>
                </a:lnTo>
                <a:lnTo>
                  <a:pt x="10925" y="13602"/>
                </a:lnTo>
                <a:lnTo>
                  <a:pt x="11631" y="13115"/>
                </a:lnTo>
                <a:lnTo>
                  <a:pt x="12312" y="12604"/>
                </a:lnTo>
                <a:lnTo>
                  <a:pt x="12969" y="12069"/>
                </a:lnTo>
                <a:lnTo>
                  <a:pt x="13578" y="11509"/>
                </a:lnTo>
                <a:lnTo>
                  <a:pt x="14186" y="10925"/>
                </a:lnTo>
                <a:lnTo>
                  <a:pt x="14745" y="10341"/>
                </a:lnTo>
                <a:lnTo>
                  <a:pt x="15256" y="9733"/>
                </a:lnTo>
                <a:lnTo>
                  <a:pt x="15743" y="9076"/>
                </a:lnTo>
                <a:lnTo>
                  <a:pt x="15962" y="8735"/>
                </a:lnTo>
                <a:lnTo>
                  <a:pt x="16157" y="8395"/>
                </a:lnTo>
                <a:lnTo>
                  <a:pt x="16351" y="8054"/>
                </a:lnTo>
                <a:lnTo>
                  <a:pt x="16522" y="7689"/>
                </a:lnTo>
                <a:lnTo>
                  <a:pt x="16668" y="7324"/>
                </a:lnTo>
                <a:lnTo>
                  <a:pt x="16814" y="6959"/>
                </a:lnTo>
                <a:lnTo>
                  <a:pt x="16935" y="6570"/>
                </a:lnTo>
                <a:lnTo>
                  <a:pt x="17033" y="6181"/>
                </a:lnTo>
                <a:lnTo>
                  <a:pt x="17106" y="5791"/>
                </a:lnTo>
                <a:lnTo>
                  <a:pt x="17179" y="5378"/>
                </a:lnTo>
                <a:lnTo>
                  <a:pt x="17203" y="5013"/>
                </a:lnTo>
                <a:lnTo>
                  <a:pt x="17227" y="4623"/>
                </a:lnTo>
                <a:lnTo>
                  <a:pt x="17227" y="4210"/>
                </a:lnTo>
                <a:lnTo>
                  <a:pt x="17203" y="3820"/>
                </a:lnTo>
                <a:lnTo>
                  <a:pt x="17130" y="3407"/>
                </a:lnTo>
                <a:lnTo>
                  <a:pt x="17057" y="3017"/>
                </a:lnTo>
                <a:lnTo>
                  <a:pt x="16960" y="2652"/>
                </a:lnTo>
                <a:lnTo>
                  <a:pt x="16814" y="2287"/>
                </a:lnTo>
                <a:lnTo>
                  <a:pt x="16643" y="1947"/>
                </a:lnTo>
                <a:lnTo>
                  <a:pt x="16449" y="1655"/>
                </a:lnTo>
                <a:lnTo>
                  <a:pt x="16205" y="1363"/>
                </a:lnTo>
                <a:lnTo>
                  <a:pt x="15938" y="1119"/>
                </a:lnTo>
                <a:lnTo>
                  <a:pt x="15646" y="876"/>
                </a:lnTo>
                <a:lnTo>
                  <a:pt x="15329" y="681"/>
                </a:lnTo>
                <a:lnTo>
                  <a:pt x="14989" y="511"/>
                </a:lnTo>
                <a:lnTo>
                  <a:pt x="14648" y="365"/>
                </a:lnTo>
                <a:lnTo>
                  <a:pt x="14332" y="243"/>
                </a:lnTo>
                <a:lnTo>
                  <a:pt x="13967" y="170"/>
                </a:lnTo>
                <a:lnTo>
                  <a:pt x="13578" y="97"/>
                </a:lnTo>
                <a:lnTo>
                  <a:pt x="13188" y="73"/>
                </a:lnTo>
                <a:lnTo>
                  <a:pt x="12799" y="49"/>
                </a:lnTo>
                <a:lnTo>
                  <a:pt x="12410" y="73"/>
                </a:lnTo>
                <a:lnTo>
                  <a:pt x="12045" y="146"/>
                </a:lnTo>
                <a:lnTo>
                  <a:pt x="11704" y="243"/>
                </a:lnTo>
                <a:lnTo>
                  <a:pt x="11217" y="462"/>
                </a:lnTo>
                <a:lnTo>
                  <a:pt x="10731" y="706"/>
                </a:lnTo>
                <a:lnTo>
                  <a:pt x="10268" y="949"/>
                </a:lnTo>
                <a:lnTo>
                  <a:pt x="9806" y="1241"/>
                </a:lnTo>
                <a:lnTo>
                  <a:pt x="9611" y="1363"/>
                </a:lnTo>
                <a:lnTo>
                  <a:pt x="9271" y="1582"/>
                </a:lnTo>
                <a:lnTo>
                  <a:pt x="8906" y="1874"/>
                </a:lnTo>
                <a:lnTo>
                  <a:pt x="8735" y="2044"/>
                </a:lnTo>
                <a:lnTo>
                  <a:pt x="8589" y="2190"/>
                </a:lnTo>
                <a:lnTo>
                  <a:pt x="8468" y="2044"/>
                </a:lnTo>
                <a:lnTo>
                  <a:pt x="8322" y="1922"/>
                </a:lnTo>
                <a:lnTo>
                  <a:pt x="7981" y="1630"/>
                </a:lnTo>
                <a:lnTo>
                  <a:pt x="7592" y="1363"/>
                </a:lnTo>
                <a:lnTo>
                  <a:pt x="7202" y="1119"/>
                </a:lnTo>
                <a:lnTo>
                  <a:pt x="6813" y="900"/>
                </a:lnTo>
                <a:lnTo>
                  <a:pt x="6472" y="706"/>
                </a:lnTo>
                <a:lnTo>
                  <a:pt x="5986" y="487"/>
                </a:lnTo>
                <a:lnTo>
                  <a:pt x="5645" y="341"/>
                </a:lnTo>
                <a:lnTo>
                  <a:pt x="5280" y="219"/>
                </a:lnTo>
                <a:lnTo>
                  <a:pt x="4915" y="122"/>
                </a:lnTo>
                <a:lnTo>
                  <a:pt x="4526" y="49"/>
                </a:lnTo>
                <a:lnTo>
                  <a:pt x="4137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9364A7E-C5A6-4AC9-A394-144EF62E63E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81883" y="413581"/>
            <a:ext cx="3367481" cy="82316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14"/>
          <p:cNvSpPr txBox="1">
            <a:spLocks noGrp="1"/>
          </p:cNvSpPr>
          <p:nvPr>
            <p:ph type="body" idx="1"/>
          </p:nvPr>
        </p:nvSpPr>
        <p:spPr>
          <a:xfrm>
            <a:off x="1752280" y="1513145"/>
            <a:ext cx="2714465" cy="303912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101600" indent="0">
              <a:buNone/>
            </a:pPr>
            <a:r>
              <a:rPr lang="en-GB" sz="2000" dirty="0">
                <a:cs typeface="MV Boli" panose="02000500030200090000" pitchFamily="2" charset="0"/>
              </a:rPr>
              <a:t> </a:t>
            </a:r>
            <a:endParaRPr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E85573-C22C-44E9-9452-E1DFDA700570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1558617" y="1931969"/>
            <a:ext cx="2901550" cy="2889300"/>
          </a:xfrm>
        </p:spPr>
        <p:txBody>
          <a:bodyPr/>
          <a:lstStyle/>
          <a:p>
            <a:pPr algn="l"/>
            <a:r>
              <a:rPr lang="en-GB" sz="2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What is mental health?</a:t>
            </a:r>
          </a:p>
          <a:p>
            <a:pPr marL="101600" indent="0" algn="l">
              <a:buNone/>
            </a:pPr>
            <a:endParaRPr lang="en-GB" sz="2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l"/>
            <a:r>
              <a:rPr lang="en-GB" sz="2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Why is it important?</a:t>
            </a:r>
          </a:p>
          <a:p>
            <a:pPr marL="101600" indent="0">
              <a:buNone/>
            </a:pPr>
            <a:endParaRPr lang="en-GB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9F47FB4C-6B8A-47F9-AA85-12590D10E9F3}"/>
              </a:ext>
            </a:extLst>
          </p:cNvPr>
          <p:cNvSpPr txBox="1">
            <a:spLocks/>
          </p:cNvSpPr>
          <p:nvPr/>
        </p:nvSpPr>
        <p:spPr>
          <a:xfrm>
            <a:off x="4698714" y="1631559"/>
            <a:ext cx="2636221" cy="288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Nunito"/>
              <a:buChar char="➜"/>
              <a:defRPr sz="2000" b="0" i="0" u="none" strike="noStrike" cap="non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914400" marR="0" lvl="1" indent="-35560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Nunito"/>
              <a:buChar char="-"/>
              <a:defRPr sz="2000" b="0" i="0" u="none" strike="noStrike" cap="non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1371600" marR="0" lvl="2" indent="-35560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Nunito"/>
              <a:buChar char="-"/>
              <a:defRPr sz="2000" b="0" i="0" u="none" strike="noStrike" cap="non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828800" marR="0" lvl="3" indent="-35560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unito"/>
              <a:buChar char="-"/>
              <a:defRPr sz="2000" b="0" i="0" u="none" strike="noStrike" cap="non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2286000" marR="0" lvl="4" indent="-35560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unito"/>
              <a:buChar char="-"/>
              <a:defRPr sz="2000" b="0" i="0" u="none" strike="noStrike" cap="non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743200" marR="0" lvl="5" indent="-35560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unito"/>
              <a:buChar char="-"/>
              <a:defRPr sz="2000" b="0" i="0" u="none" strike="noStrike" cap="non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3200400" marR="0" lvl="6" indent="-35560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unito"/>
              <a:buChar char="●"/>
              <a:defRPr sz="2000" b="0" i="0" u="none" strike="noStrike" cap="non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657600" marR="0" lvl="7" indent="-35560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unito"/>
              <a:buChar char="○"/>
              <a:defRPr sz="2000" b="0" i="0" u="none" strike="noStrike" cap="non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4114800" marR="0" lvl="8" indent="-355600" algn="l" rtl="0">
              <a:lnSpc>
                <a:spcPct val="115000"/>
              </a:lnSpc>
              <a:spcBef>
                <a:spcPts val="800"/>
              </a:spcBef>
              <a:spcAft>
                <a:spcPts val="800"/>
              </a:spcAft>
              <a:buClr>
                <a:schemeClr val="dk2"/>
              </a:buClr>
              <a:buSzPts val="2000"/>
              <a:buFont typeface="Nunito"/>
              <a:buChar char="■"/>
              <a:defRPr sz="2000" b="0" i="0" u="none" strike="noStrike" cap="none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pPr>
              <a:buClr>
                <a:schemeClr val="accent3">
                  <a:lumMod val="60000"/>
                  <a:lumOff val="40000"/>
                </a:schemeClr>
              </a:buClr>
            </a:pPr>
            <a:r>
              <a:rPr lang="en-GB" sz="2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Ummmmm… I don’t know.</a:t>
            </a:r>
          </a:p>
          <a:p>
            <a:pPr>
              <a:buClr>
                <a:schemeClr val="accent3">
                  <a:lumMod val="60000"/>
                  <a:lumOff val="40000"/>
                </a:schemeClr>
              </a:buClr>
            </a:pPr>
            <a:endParaRPr lang="en-GB" sz="2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>
              <a:buClr>
                <a:schemeClr val="accent3">
                  <a:lumMod val="60000"/>
                  <a:lumOff val="40000"/>
                </a:schemeClr>
              </a:buClr>
            </a:pPr>
            <a:r>
              <a:rPr lang="en-GB" sz="2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Children, do you have any ideas?</a:t>
            </a:r>
          </a:p>
          <a:p>
            <a:pPr marL="101600" indent="0">
              <a:buFont typeface="Nunito"/>
              <a:buNone/>
            </a:pPr>
            <a:endParaRPr lang="en-GB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222;p13">
            <a:extLst>
              <a:ext uri="{FF2B5EF4-FFF2-40B4-BE49-F238E27FC236}">
                <a16:creationId xmlns:a16="http://schemas.microsoft.com/office/drawing/2014/main" id="{987E1138-D673-43DA-9703-B6E27ED83F8E}"/>
              </a:ext>
            </a:extLst>
          </p:cNvPr>
          <p:cNvSpPr txBox="1">
            <a:spLocks/>
          </p:cNvSpPr>
          <p:nvPr/>
        </p:nvSpPr>
        <p:spPr>
          <a:xfrm>
            <a:off x="2303591" y="510229"/>
            <a:ext cx="4827414" cy="8580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 b="0" i="0" u="none" strike="noStrike" cap="none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1pPr>
            <a:lvl2pPr marR="0" lvl="1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 b="0" i="0" u="none" strike="noStrike" cap="none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2pPr>
            <a:lvl3pPr marR="0" lvl="2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 b="0" i="0" u="none" strike="noStrike" cap="none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3pPr>
            <a:lvl4pPr marR="0" lvl="3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 b="0" i="0" u="none" strike="noStrike" cap="none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4pPr>
            <a:lvl5pPr marR="0" lvl="4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 b="0" i="0" u="none" strike="noStrike" cap="none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5pPr>
            <a:lvl6pPr marR="0" lvl="5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 b="0" i="0" u="none" strike="noStrike" cap="none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6pPr>
            <a:lvl7pPr marR="0" lvl="6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 b="0" i="0" u="none" strike="noStrike" cap="none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7pPr>
            <a:lvl8pPr marR="0" lvl="7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 b="0" i="0" u="none" strike="noStrike" cap="none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8pPr>
            <a:lvl9pPr marR="0" lvl="8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 b="0" i="0" u="none" strike="noStrike" cap="none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9pPr>
          </a:lstStyle>
          <a:p>
            <a:pPr algn="l"/>
            <a:r>
              <a:rPr lang="en-GB" sz="2200" dirty="0">
                <a:latin typeface="Verdana" panose="020B0604030504040204" pitchFamily="34" charset="0"/>
                <a:ea typeface="Verdana" panose="020B0604030504040204" pitchFamily="34" charset="0"/>
                <a:cs typeface="Courier New" panose="02070309020205020404" pitchFamily="49" charset="0"/>
              </a:rPr>
              <a:t>You had some great ideas! Let’s watch this video to learn more…</a:t>
            </a:r>
          </a:p>
        </p:txBody>
      </p:sp>
      <p:pic>
        <p:nvPicPr>
          <p:cNvPr id="2" name="Online Media 1" title="Talking Mental Health (subtitled)">
            <a:hlinkClick r:id="" action="ppaction://media"/>
            <a:extLst>
              <a:ext uri="{FF2B5EF4-FFF2-40B4-BE49-F238E27FC236}">
                <a16:creationId xmlns:a16="http://schemas.microsoft.com/office/drawing/2014/main" id="{142731B2-FCC3-42D5-9029-0B1F97BB2C93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006417" y="1533925"/>
            <a:ext cx="5295626" cy="299202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590D48F-7C62-4A22-AE6D-E6AE0E769D62}"/>
              </a:ext>
            </a:extLst>
          </p:cNvPr>
          <p:cNvSpPr txBox="1"/>
          <p:nvPr/>
        </p:nvSpPr>
        <p:spPr>
          <a:xfrm>
            <a:off x="2415199" y="4578703"/>
            <a:ext cx="466080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solidFill>
                  <a:schemeClr val="tx1"/>
                </a:solidFill>
              </a:rPr>
              <a:t>https://www.youtube.com/watch?v=oz1S66_pYTw&amp;t=3s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179100A-D489-4687-A0C5-4225811036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0235" y="187516"/>
            <a:ext cx="5212532" cy="92667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2B3E318-D629-4BCF-B930-6B8D8D49E4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78108" y="3361508"/>
            <a:ext cx="4743099" cy="591363"/>
          </a:xfrm>
          <a:prstGeom prst="rect">
            <a:avLst/>
          </a:prstGeom>
        </p:spPr>
      </p:pic>
      <p:pic>
        <p:nvPicPr>
          <p:cNvPr id="90" name="Picture 89" descr="A picture containing shape&#10;&#10;Description automatically generated">
            <a:extLst>
              <a:ext uri="{FF2B5EF4-FFF2-40B4-BE49-F238E27FC236}">
                <a16:creationId xmlns:a16="http://schemas.microsoft.com/office/drawing/2014/main" id="{70F714BB-B033-4C10-A9F7-11AB13ED555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72164"/>
          <a:stretch/>
        </p:blipFill>
        <p:spPr>
          <a:xfrm>
            <a:off x="4150981" y="3858609"/>
            <a:ext cx="4420695" cy="871548"/>
          </a:xfrm>
          <a:prstGeom prst="rect">
            <a:avLst/>
          </a:prstGeom>
        </p:spPr>
      </p:pic>
      <p:pic>
        <p:nvPicPr>
          <p:cNvPr id="91" name="Picture 90" descr="Icon&#10;&#10;Description automatically generated">
            <a:extLst>
              <a:ext uri="{FF2B5EF4-FFF2-40B4-BE49-F238E27FC236}">
                <a16:creationId xmlns:a16="http://schemas.microsoft.com/office/drawing/2014/main" id="{D3AA29D9-8B7A-45FB-8E6A-3CF13B554EF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62404" y="506130"/>
            <a:ext cx="3217255" cy="3217255"/>
          </a:xfrm>
          <a:prstGeom prst="rect">
            <a:avLst/>
          </a:prstGeom>
        </p:spPr>
      </p:pic>
      <p:grpSp>
        <p:nvGrpSpPr>
          <p:cNvPr id="7" name="Google Shape;22;p2">
            <a:extLst>
              <a:ext uri="{FF2B5EF4-FFF2-40B4-BE49-F238E27FC236}">
                <a16:creationId xmlns:a16="http://schemas.microsoft.com/office/drawing/2014/main" id="{7F024E60-7D11-4137-A6B5-3574113ABE20}"/>
              </a:ext>
            </a:extLst>
          </p:cNvPr>
          <p:cNvGrpSpPr/>
          <p:nvPr/>
        </p:nvGrpSpPr>
        <p:grpSpPr>
          <a:xfrm>
            <a:off x="355234" y="200779"/>
            <a:ext cx="1223586" cy="1331992"/>
            <a:chOff x="174105" y="3016343"/>
            <a:chExt cx="1561058" cy="1763848"/>
          </a:xfrm>
        </p:grpSpPr>
        <p:grpSp>
          <p:nvGrpSpPr>
            <p:cNvPr id="8" name="Google Shape;23;p2">
              <a:extLst>
                <a:ext uri="{FF2B5EF4-FFF2-40B4-BE49-F238E27FC236}">
                  <a16:creationId xmlns:a16="http://schemas.microsoft.com/office/drawing/2014/main" id="{A2963D8F-8DB4-4850-9A37-E98B14E640CA}"/>
                </a:ext>
              </a:extLst>
            </p:cNvPr>
            <p:cNvGrpSpPr/>
            <p:nvPr/>
          </p:nvGrpSpPr>
          <p:grpSpPr>
            <a:xfrm>
              <a:off x="878674" y="4387822"/>
              <a:ext cx="477532" cy="392369"/>
              <a:chOff x="3019540" y="1608452"/>
              <a:chExt cx="440488" cy="361931"/>
            </a:xfrm>
          </p:grpSpPr>
          <p:sp>
            <p:nvSpPr>
              <p:cNvPr id="13" name="Google Shape;24;p2">
                <a:extLst>
                  <a:ext uri="{FF2B5EF4-FFF2-40B4-BE49-F238E27FC236}">
                    <a16:creationId xmlns:a16="http://schemas.microsoft.com/office/drawing/2014/main" id="{3273D1D0-199A-4527-B4EC-81128533A5D5}"/>
                  </a:ext>
                </a:extLst>
              </p:cNvPr>
              <p:cNvSpPr/>
              <p:nvPr/>
            </p:nvSpPr>
            <p:spPr>
              <a:xfrm flipH="1">
                <a:off x="3338602" y="1608452"/>
                <a:ext cx="121425" cy="361931"/>
              </a:xfrm>
              <a:custGeom>
                <a:avLst/>
                <a:gdLst/>
                <a:ahLst/>
                <a:cxnLst/>
                <a:rect l="l" t="t" r="r" b="b"/>
                <a:pathLst>
                  <a:path w="4857" h="13716" extrusionOk="0">
                    <a:moveTo>
                      <a:pt x="4857" y="0"/>
                    </a:moveTo>
                    <a:lnTo>
                      <a:pt x="1714" y="6858"/>
                    </a:lnTo>
                    <a:lnTo>
                      <a:pt x="4857" y="13716"/>
                    </a:lnTo>
                    <a:lnTo>
                      <a:pt x="0" y="13716"/>
                    </a:lnTo>
                  </a:path>
                </a:pathLst>
              </a:custGeom>
              <a:noFill/>
              <a:ln w="38100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4" name="Google Shape;25;p2">
                <a:extLst>
                  <a:ext uri="{FF2B5EF4-FFF2-40B4-BE49-F238E27FC236}">
                    <a16:creationId xmlns:a16="http://schemas.microsoft.com/office/drawing/2014/main" id="{83E1D92B-938E-4028-A8A9-815D6494FCFD}"/>
                  </a:ext>
                </a:extLst>
              </p:cNvPr>
              <p:cNvSpPr/>
              <p:nvPr/>
            </p:nvSpPr>
            <p:spPr>
              <a:xfrm flipH="1">
                <a:off x="3019540" y="1608452"/>
                <a:ext cx="121425" cy="361931"/>
              </a:xfrm>
              <a:custGeom>
                <a:avLst/>
                <a:gdLst/>
                <a:ahLst/>
                <a:cxnLst/>
                <a:rect l="l" t="t" r="r" b="b"/>
                <a:pathLst>
                  <a:path w="4857" h="13716" extrusionOk="0">
                    <a:moveTo>
                      <a:pt x="4857" y="0"/>
                    </a:moveTo>
                    <a:lnTo>
                      <a:pt x="1714" y="6858"/>
                    </a:lnTo>
                    <a:lnTo>
                      <a:pt x="4857" y="13716"/>
                    </a:lnTo>
                    <a:lnTo>
                      <a:pt x="0" y="13716"/>
                    </a:lnTo>
                  </a:path>
                </a:pathLst>
              </a:custGeom>
              <a:noFill/>
              <a:ln w="38100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pic>
          <p:nvPicPr>
            <p:cNvPr id="9" name="Google Shape;26;p2">
              <a:extLst>
                <a:ext uri="{FF2B5EF4-FFF2-40B4-BE49-F238E27FC236}">
                  <a16:creationId xmlns:a16="http://schemas.microsoft.com/office/drawing/2014/main" id="{E74140D1-C995-4F38-8477-AAA413F8392E}"/>
                </a:ext>
              </a:extLst>
            </p:cNvPr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 flipH="1">
              <a:off x="327482" y="3016343"/>
              <a:ext cx="1407681" cy="145925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" name="Google Shape;27;p2">
              <a:extLst>
                <a:ext uri="{FF2B5EF4-FFF2-40B4-BE49-F238E27FC236}">
                  <a16:creationId xmlns:a16="http://schemas.microsoft.com/office/drawing/2014/main" id="{5194E280-7D82-405C-B488-52C18B08EFF4}"/>
                </a:ext>
              </a:extLst>
            </p:cNvPr>
            <p:cNvSpPr/>
            <p:nvPr/>
          </p:nvSpPr>
          <p:spPr>
            <a:xfrm rot="-10145659">
              <a:off x="200227" y="3936639"/>
              <a:ext cx="271074" cy="302024"/>
            </a:xfrm>
            <a:custGeom>
              <a:avLst/>
              <a:gdLst/>
              <a:ahLst/>
              <a:cxnLst/>
              <a:rect l="l" t="t" r="r" b="b"/>
              <a:pathLst>
                <a:path w="10002" h="11144" extrusionOk="0">
                  <a:moveTo>
                    <a:pt x="0" y="11144"/>
                  </a:moveTo>
                  <a:cubicBezTo>
                    <a:pt x="4895" y="10166"/>
                    <a:pt x="10002" y="4991"/>
                    <a:pt x="10002" y="0"/>
                  </a:cubicBez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1" name="Google Shape;28;p2">
              <a:extLst>
                <a:ext uri="{FF2B5EF4-FFF2-40B4-BE49-F238E27FC236}">
                  <a16:creationId xmlns:a16="http://schemas.microsoft.com/office/drawing/2014/main" id="{D0AF1EA0-68B4-4E32-9F09-177A5DEB0D4C}"/>
                </a:ext>
              </a:extLst>
            </p:cNvPr>
            <p:cNvSpPr/>
            <p:nvPr/>
          </p:nvSpPr>
          <p:spPr>
            <a:xfrm flipH="1">
              <a:off x="1077809" y="3443397"/>
              <a:ext cx="145233" cy="145740"/>
            </a:xfrm>
            <a:custGeom>
              <a:avLst/>
              <a:gdLst/>
              <a:ahLst/>
              <a:cxnLst/>
              <a:rect l="l" t="t" r="r" b="b"/>
              <a:pathLst>
                <a:path w="1262894" h="1267301" extrusionOk="0">
                  <a:moveTo>
                    <a:pt x="231059" y="1122190"/>
                  </a:moveTo>
                  <a:cubicBezTo>
                    <a:pt x="514968" y="1352060"/>
                    <a:pt x="900540" y="1299990"/>
                    <a:pt x="1120059" y="1028464"/>
                  </a:cubicBezTo>
                  <a:cubicBezTo>
                    <a:pt x="1339579" y="756938"/>
                    <a:pt x="1304209" y="308501"/>
                    <a:pt x="1026778" y="139464"/>
                  </a:cubicBezTo>
                  <a:cubicBezTo>
                    <a:pt x="749346" y="-29573"/>
                    <a:pt x="340025" y="-94216"/>
                    <a:pt x="137778" y="233190"/>
                  </a:cubicBezTo>
                  <a:cubicBezTo>
                    <a:pt x="-64469" y="560596"/>
                    <a:pt x="-52785" y="892256"/>
                    <a:pt x="231059" y="112219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" name="Google Shape;29;p2">
              <a:extLst>
                <a:ext uri="{FF2B5EF4-FFF2-40B4-BE49-F238E27FC236}">
                  <a16:creationId xmlns:a16="http://schemas.microsoft.com/office/drawing/2014/main" id="{FC0463D8-CD5E-46F9-BF5B-0E13489313F5}"/>
                </a:ext>
              </a:extLst>
            </p:cNvPr>
            <p:cNvSpPr/>
            <p:nvPr/>
          </p:nvSpPr>
          <p:spPr>
            <a:xfrm flipH="1">
              <a:off x="1394530" y="3418598"/>
              <a:ext cx="127108" cy="131978"/>
            </a:xfrm>
            <a:custGeom>
              <a:avLst/>
              <a:gdLst/>
              <a:ahLst/>
              <a:cxnLst/>
              <a:rect l="l" t="t" r="r" b="b"/>
              <a:pathLst>
                <a:path w="248016" h="257519" extrusionOk="0">
                  <a:moveTo>
                    <a:pt x="34797" y="41482"/>
                  </a:moveTo>
                  <a:cubicBezTo>
                    <a:pt x="-15305" y="89424"/>
                    <a:pt x="-9653" y="162830"/>
                    <a:pt x="41147" y="218393"/>
                  </a:cubicBezTo>
                  <a:cubicBezTo>
                    <a:pt x="91947" y="273955"/>
                    <a:pt x="178624" y="269193"/>
                    <a:pt x="218057" y="211408"/>
                  </a:cubicBezTo>
                  <a:cubicBezTo>
                    <a:pt x="257491" y="153623"/>
                    <a:pt x="260603" y="87011"/>
                    <a:pt x="211707" y="34497"/>
                  </a:cubicBezTo>
                  <a:cubicBezTo>
                    <a:pt x="162813" y="-18017"/>
                    <a:pt x="84962" y="-6460"/>
                    <a:pt x="34797" y="4148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67C10769-4DBE-4530-A2F8-C74C32C4A489}"/>
              </a:ext>
            </a:extLst>
          </p:cNvPr>
          <p:cNvSpPr txBox="1"/>
          <p:nvPr/>
        </p:nvSpPr>
        <p:spPr>
          <a:xfrm>
            <a:off x="922621" y="2015345"/>
            <a:ext cx="4300641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1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ourier New" panose="02070309020205020404" pitchFamily="49" charset="0"/>
                <a:sym typeface="Arial"/>
              </a:rPr>
              <a:t>It’s about how we think.</a:t>
            </a:r>
          </a:p>
        </p:txBody>
      </p:sp>
    </p:spTree>
    <p:extLst>
      <p:ext uri="{BB962C8B-B14F-4D97-AF65-F5344CB8AC3E}">
        <p14:creationId xmlns:p14="http://schemas.microsoft.com/office/powerpoint/2010/main" val="28198810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Picture 89" descr="A picture containing shape&#10;&#10;Description automatically generated">
            <a:extLst>
              <a:ext uri="{FF2B5EF4-FFF2-40B4-BE49-F238E27FC236}">
                <a16:creationId xmlns:a16="http://schemas.microsoft.com/office/drawing/2014/main" id="{70F714BB-B033-4C10-A9F7-11AB13ED555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2164"/>
          <a:stretch/>
        </p:blipFill>
        <p:spPr>
          <a:xfrm>
            <a:off x="6098193" y="3953630"/>
            <a:ext cx="2969680" cy="585478"/>
          </a:xfrm>
          <a:prstGeom prst="rect">
            <a:avLst/>
          </a:prstGeom>
        </p:spPr>
      </p:pic>
      <p:pic>
        <p:nvPicPr>
          <p:cNvPr id="91" name="Picture 90" descr="Icon&#10;&#10;Description automatically generated">
            <a:extLst>
              <a:ext uri="{FF2B5EF4-FFF2-40B4-BE49-F238E27FC236}">
                <a16:creationId xmlns:a16="http://schemas.microsoft.com/office/drawing/2014/main" id="{D3AA29D9-8B7A-45FB-8E6A-3CF13B554E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31083" y="618371"/>
            <a:ext cx="2631368" cy="263136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EF9B22D-261A-4270-8F77-1605908C15C3}"/>
              </a:ext>
            </a:extLst>
          </p:cNvPr>
          <p:cNvSpPr txBox="1"/>
          <p:nvPr/>
        </p:nvSpPr>
        <p:spPr>
          <a:xfrm>
            <a:off x="1289369" y="270420"/>
            <a:ext cx="66507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ourier New" panose="02070309020205020404" pitchFamily="49" charset="0"/>
                <a:sym typeface="Arial"/>
              </a:rPr>
              <a:t>Why is mental health important?</a:t>
            </a:r>
            <a:endParaRPr lang="en-GB" sz="2800" dirty="0">
              <a:latin typeface="Verdana" panose="020B0604030504040204" pitchFamily="34" charset="0"/>
              <a:ea typeface="Verdana" panose="020B0604030504040204" pitchFamily="34" charset="0"/>
              <a:cs typeface="Courier New" panose="02070309020205020404" pitchFamily="49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3526B18-8C7E-4339-A672-922658F7722B}"/>
              </a:ext>
            </a:extLst>
          </p:cNvPr>
          <p:cNvSpPr txBox="1"/>
          <p:nvPr/>
        </p:nvSpPr>
        <p:spPr>
          <a:xfrm>
            <a:off x="488447" y="1046673"/>
            <a:ext cx="4228278" cy="3600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GB" sz="19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Courier New" panose="02070309020205020404" pitchFamily="49" charset="0"/>
              </a:rPr>
              <a:t>Mental health is</a:t>
            </a:r>
            <a:r>
              <a:rPr kumimoji="0" lang="en-GB" sz="1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ourier New" panose="02070309020205020404" pitchFamily="49" charset="0"/>
                <a:sym typeface="Arial"/>
              </a:rPr>
              <a:t> important because sometimes we can all have thoughts and feelings that  seem too difficult to handle.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lang="en-GB" sz="19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Courier New" panose="02070309020205020404" pitchFamily="49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GB" sz="1900" dirty="0">
                <a:solidFill>
                  <a:schemeClr val="accent2">
                    <a:lumMod val="60000"/>
                    <a:lumOff val="4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Courier New" panose="02070309020205020404" pitchFamily="49" charset="0"/>
              </a:rPr>
              <a:t>It’s important for us to learn ways to take care of our mental health, so we can feel as healthy and good as possible.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lang="en-GB" sz="19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Courier New" panose="02070309020205020404" pitchFamily="49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GB" sz="1900" dirty="0">
                <a:solidFill>
                  <a:schemeClr val="accent3">
                    <a:lumMod val="60000"/>
                    <a:lumOff val="4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Courier New" panose="02070309020205020404" pitchFamily="49" charset="0"/>
              </a:rPr>
              <a:t>Our mental health is just as important as our physical health. </a:t>
            </a:r>
          </a:p>
        </p:txBody>
      </p:sp>
      <p:grpSp>
        <p:nvGrpSpPr>
          <p:cNvPr id="11" name="Google Shape;121;p8">
            <a:extLst>
              <a:ext uri="{FF2B5EF4-FFF2-40B4-BE49-F238E27FC236}">
                <a16:creationId xmlns:a16="http://schemas.microsoft.com/office/drawing/2014/main" id="{8A660B4F-A9ED-4DB3-B0AD-32688298723B}"/>
              </a:ext>
            </a:extLst>
          </p:cNvPr>
          <p:cNvGrpSpPr/>
          <p:nvPr/>
        </p:nvGrpSpPr>
        <p:grpSpPr>
          <a:xfrm flipH="1">
            <a:off x="4789088" y="2755929"/>
            <a:ext cx="1475436" cy="1467414"/>
            <a:chOff x="7445525" y="3242253"/>
            <a:chExt cx="1588153" cy="1365478"/>
          </a:xfrm>
        </p:grpSpPr>
        <p:sp>
          <p:nvSpPr>
            <p:cNvPr id="12" name="Google Shape;122;p8">
              <a:extLst>
                <a:ext uri="{FF2B5EF4-FFF2-40B4-BE49-F238E27FC236}">
                  <a16:creationId xmlns:a16="http://schemas.microsoft.com/office/drawing/2014/main" id="{77FFF43A-E541-4949-885A-D55F28A20D93}"/>
                </a:ext>
              </a:extLst>
            </p:cNvPr>
            <p:cNvSpPr/>
            <p:nvPr/>
          </p:nvSpPr>
          <p:spPr>
            <a:xfrm rot="-5872103">
              <a:off x="8672932" y="4104027"/>
              <a:ext cx="250054" cy="278604"/>
            </a:xfrm>
            <a:custGeom>
              <a:avLst/>
              <a:gdLst/>
              <a:ahLst/>
              <a:cxnLst/>
              <a:rect l="l" t="t" r="r" b="b"/>
              <a:pathLst>
                <a:path w="10002" h="11144" extrusionOk="0">
                  <a:moveTo>
                    <a:pt x="0" y="11144"/>
                  </a:moveTo>
                  <a:cubicBezTo>
                    <a:pt x="4895" y="10166"/>
                    <a:pt x="10002" y="4991"/>
                    <a:pt x="10002" y="0"/>
                  </a:cubicBez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grpSp>
          <p:nvGrpSpPr>
            <p:cNvPr id="13" name="Google Shape;123;p8">
              <a:extLst>
                <a:ext uri="{FF2B5EF4-FFF2-40B4-BE49-F238E27FC236}">
                  <a16:creationId xmlns:a16="http://schemas.microsoft.com/office/drawing/2014/main" id="{5CB04181-F3E3-44CA-A3F5-1B28D6B9CA33}"/>
                </a:ext>
              </a:extLst>
            </p:cNvPr>
            <p:cNvGrpSpPr/>
            <p:nvPr/>
          </p:nvGrpSpPr>
          <p:grpSpPr>
            <a:xfrm>
              <a:off x="7865288" y="4245800"/>
              <a:ext cx="440488" cy="361931"/>
              <a:chOff x="7865288" y="4245800"/>
              <a:chExt cx="440488" cy="361931"/>
            </a:xfrm>
          </p:grpSpPr>
          <p:sp>
            <p:nvSpPr>
              <p:cNvPr id="19" name="Google Shape;124;p8">
                <a:extLst>
                  <a:ext uri="{FF2B5EF4-FFF2-40B4-BE49-F238E27FC236}">
                    <a16:creationId xmlns:a16="http://schemas.microsoft.com/office/drawing/2014/main" id="{049680EA-66B6-4534-8E3C-D11A73C67C7A}"/>
                  </a:ext>
                </a:extLst>
              </p:cNvPr>
              <p:cNvSpPr/>
              <p:nvPr/>
            </p:nvSpPr>
            <p:spPr>
              <a:xfrm>
                <a:off x="7865288" y="4245800"/>
                <a:ext cx="121425" cy="361931"/>
              </a:xfrm>
              <a:custGeom>
                <a:avLst/>
                <a:gdLst/>
                <a:ahLst/>
                <a:cxnLst/>
                <a:rect l="l" t="t" r="r" b="b"/>
                <a:pathLst>
                  <a:path w="4857" h="13716" extrusionOk="0">
                    <a:moveTo>
                      <a:pt x="4857" y="0"/>
                    </a:moveTo>
                    <a:lnTo>
                      <a:pt x="1714" y="6858"/>
                    </a:lnTo>
                    <a:lnTo>
                      <a:pt x="4857" y="13716"/>
                    </a:lnTo>
                    <a:lnTo>
                      <a:pt x="0" y="13716"/>
                    </a:lnTo>
                  </a:path>
                </a:pathLst>
              </a:custGeom>
              <a:noFill/>
              <a:ln w="38100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20" name="Google Shape;125;p8">
                <a:extLst>
                  <a:ext uri="{FF2B5EF4-FFF2-40B4-BE49-F238E27FC236}">
                    <a16:creationId xmlns:a16="http://schemas.microsoft.com/office/drawing/2014/main" id="{16EE38D3-95DC-4567-98BB-39B4F3F2648D}"/>
                  </a:ext>
                </a:extLst>
              </p:cNvPr>
              <p:cNvSpPr/>
              <p:nvPr/>
            </p:nvSpPr>
            <p:spPr>
              <a:xfrm>
                <a:off x="8184350" y="4245800"/>
                <a:ext cx="121425" cy="361931"/>
              </a:xfrm>
              <a:custGeom>
                <a:avLst/>
                <a:gdLst/>
                <a:ahLst/>
                <a:cxnLst/>
                <a:rect l="l" t="t" r="r" b="b"/>
                <a:pathLst>
                  <a:path w="4857" h="13716" extrusionOk="0">
                    <a:moveTo>
                      <a:pt x="4857" y="0"/>
                    </a:moveTo>
                    <a:lnTo>
                      <a:pt x="1714" y="6858"/>
                    </a:lnTo>
                    <a:lnTo>
                      <a:pt x="4857" y="13716"/>
                    </a:lnTo>
                    <a:lnTo>
                      <a:pt x="0" y="13716"/>
                    </a:lnTo>
                  </a:path>
                </a:pathLst>
              </a:custGeom>
              <a:noFill/>
              <a:ln w="38100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pic>
          <p:nvPicPr>
            <p:cNvPr id="14" name="Google Shape;126;p8">
              <a:extLst>
                <a:ext uri="{FF2B5EF4-FFF2-40B4-BE49-F238E27FC236}">
                  <a16:creationId xmlns:a16="http://schemas.microsoft.com/office/drawing/2014/main" id="{6E07F65A-6521-4650-B0C1-7B9598122CF9}"/>
                </a:ext>
              </a:extLst>
            </p:cNvPr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7445525" y="3242253"/>
              <a:ext cx="1588153" cy="109831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5" name="Google Shape;127;p8">
              <a:extLst>
                <a:ext uri="{FF2B5EF4-FFF2-40B4-BE49-F238E27FC236}">
                  <a16:creationId xmlns:a16="http://schemas.microsoft.com/office/drawing/2014/main" id="{F050EBC3-7CE6-48B8-835B-847C5F582B38}"/>
                </a:ext>
              </a:extLst>
            </p:cNvPr>
            <p:cNvSpPr/>
            <p:nvPr/>
          </p:nvSpPr>
          <p:spPr>
            <a:xfrm>
              <a:off x="8118901" y="3800197"/>
              <a:ext cx="145233" cy="145740"/>
            </a:xfrm>
            <a:custGeom>
              <a:avLst/>
              <a:gdLst/>
              <a:ahLst/>
              <a:cxnLst/>
              <a:rect l="l" t="t" r="r" b="b"/>
              <a:pathLst>
                <a:path w="1262894" h="1267301" extrusionOk="0">
                  <a:moveTo>
                    <a:pt x="231059" y="1122190"/>
                  </a:moveTo>
                  <a:cubicBezTo>
                    <a:pt x="514968" y="1352060"/>
                    <a:pt x="900540" y="1299990"/>
                    <a:pt x="1120059" y="1028464"/>
                  </a:cubicBezTo>
                  <a:cubicBezTo>
                    <a:pt x="1339579" y="756938"/>
                    <a:pt x="1304209" y="308501"/>
                    <a:pt x="1026778" y="139464"/>
                  </a:cubicBezTo>
                  <a:cubicBezTo>
                    <a:pt x="749346" y="-29573"/>
                    <a:pt x="340025" y="-94216"/>
                    <a:pt x="137778" y="233190"/>
                  </a:cubicBezTo>
                  <a:cubicBezTo>
                    <a:pt x="-64469" y="560596"/>
                    <a:pt x="-52785" y="892256"/>
                    <a:pt x="231059" y="112219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" name="Google Shape;128;p8">
              <a:extLst>
                <a:ext uri="{FF2B5EF4-FFF2-40B4-BE49-F238E27FC236}">
                  <a16:creationId xmlns:a16="http://schemas.microsoft.com/office/drawing/2014/main" id="{36F5652E-EA72-4772-96BC-9BF7797D8DBD}"/>
                </a:ext>
              </a:extLst>
            </p:cNvPr>
            <p:cNvSpPr/>
            <p:nvPr/>
          </p:nvSpPr>
          <p:spPr>
            <a:xfrm>
              <a:off x="7820305" y="3775398"/>
              <a:ext cx="127108" cy="131978"/>
            </a:xfrm>
            <a:custGeom>
              <a:avLst/>
              <a:gdLst/>
              <a:ahLst/>
              <a:cxnLst/>
              <a:rect l="l" t="t" r="r" b="b"/>
              <a:pathLst>
                <a:path w="248016" h="257519" extrusionOk="0">
                  <a:moveTo>
                    <a:pt x="34797" y="41482"/>
                  </a:moveTo>
                  <a:cubicBezTo>
                    <a:pt x="-15305" y="89424"/>
                    <a:pt x="-9653" y="162830"/>
                    <a:pt x="41147" y="218393"/>
                  </a:cubicBezTo>
                  <a:cubicBezTo>
                    <a:pt x="91947" y="273955"/>
                    <a:pt x="178624" y="269193"/>
                    <a:pt x="218057" y="211408"/>
                  </a:cubicBezTo>
                  <a:cubicBezTo>
                    <a:pt x="257491" y="153623"/>
                    <a:pt x="260603" y="87011"/>
                    <a:pt x="211707" y="34497"/>
                  </a:cubicBezTo>
                  <a:cubicBezTo>
                    <a:pt x="162813" y="-18017"/>
                    <a:pt x="84962" y="-6460"/>
                    <a:pt x="34797" y="4148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" name="Google Shape;129;p8">
              <a:extLst>
                <a:ext uri="{FF2B5EF4-FFF2-40B4-BE49-F238E27FC236}">
                  <a16:creationId xmlns:a16="http://schemas.microsoft.com/office/drawing/2014/main" id="{01748C02-74B7-464A-B436-17A8665E900C}"/>
                </a:ext>
              </a:extLst>
            </p:cNvPr>
            <p:cNvSpPr/>
            <p:nvPr/>
          </p:nvSpPr>
          <p:spPr>
            <a:xfrm rot="-1604051">
              <a:off x="8055619" y="3998073"/>
              <a:ext cx="123815" cy="80218"/>
            </a:xfrm>
            <a:custGeom>
              <a:avLst/>
              <a:gdLst/>
              <a:ahLst/>
              <a:cxnLst/>
              <a:rect l="l" t="t" r="r" b="b"/>
              <a:pathLst>
                <a:path w="25146" h="16288" extrusionOk="0">
                  <a:moveTo>
                    <a:pt x="0" y="0"/>
                  </a:moveTo>
                  <a:cubicBezTo>
                    <a:pt x="9272" y="3711"/>
                    <a:pt x="18751" y="8617"/>
                    <a:pt x="25146" y="16288"/>
                  </a:cubicBezTo>
                </a:path>
              </a:pathLst>
            </a:custGeom>
            <a:noFill/>
            <a:ln w="38100" cap="rnd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8" name="Google Shape;130;p8">
              <a:extLst>
                <a:ext uri="{FF2B5EF4-FFF2-40B4-BE49-F238E27FC236}">
                  <a16:creationId xmlns:a16="http://schemas.microsoft.com/office/drawing/2014/main" id="{E1F01BA7-5EA5-45C0-BD28-DF62334F62DB}"/>
                </a:ext>
              </a:extLst>
            </p:cNvPr>
            <p:cNvSpPr/>
            <p:nvPr/>
          </p:nvSpPr>
          <p:spPr>
            <a:xfrm>
              <a:off x="7606243" y="4075800"/>
              <a:ext cx="383500" cy="87900"/>
            </a:xfrm>
            <a:custGeom>
              <a:avLst/>
              <a:gdLst/>
              <a:ahLst/>
              <a:cxnLst/>
              <a:rect l="l" t="t" r="r" b="b"/>
              <a:pathLst>
                <a:path w="15340" h="3516" extrusionOk="0">
                  <a:moveTo>
                    <a:pt x="142" y="0"/>
                  </a:moveTo>
                  <a:cubicBezTo>
                    <a:pt x="-1459" y="4812"/>
                    <a:pt x="11754" y="4305"/>
                    <a:pt x="15340" y="719"/>
                  </a:cubicBez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</p:spTree>
    <p:extLst>
      <p:ext uri="{BB962C8B-B14F-4D97-AF65-F5344CB8AC3E}">
        <p14:creationId xmlns:p14="http://schemas.microsoft.com/office/powerpoint/2010/main" val="30615464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222;p13">
            <a:extLst>
              <a:ext uri="{FF2B5EF4-FFF2-40B4-BE49-F238E27FC236}">
                <a16:creationId xmlns:a16="http://schemas.microsoft.com/office/drawing/2014/main" id="{F1501BC7-D273-49DC-B097-F63462BD6B53}"/>
              </a:ext>
            </a:extLst>
          </p:cNvPr>
          <p:cNvSpPr txBox="1">
            <a:spLocks/>
          </p:cNvSpPr>
          <p:nvPr/>
        </p:nvSpPr>
        <p:spPr>
          <a:xfrm>
            <a:off x="961593" y="2411391"/>
            <a:ext cx="5294482" cy="8580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 b="0" i="0" u="none" strike="noStrike" cap="none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1pPr>
            <a:lvl2pPr marR="0" lvl="1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 b="0" i="0" u="none" strike="noStrike" cap="none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2pPr>
            <a:lvl3pPr marR="0" lvl="2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 b="0" i="0" u="none" strike="noStrike" cap="none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3pPr>
            <a:lvl4pPr marR="0" lvl="3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 b="0" i="0" u="none" strike="noStrike" cap="none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4pPr>
            <a:lvl5pPr marR="0" lvl="4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 b="0" i="0" u="none" strike="noStrike" cap="none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5pPr>
            <a:lvl6pPr marR="0" lvl="5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 b="0" i="0" u="none" strike="noStrike" cap="none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6pPr>
            <a:lvl7pPr marR="0" lvl="6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 b="0" i="0" u="none" strike="noStrike" cap="none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7pPr>
            <a:lvl8pPr marR="0" lvl="7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 b="0" i="0" u="none" strike="noStrike" cap="none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8pPr>
            <a:lvl9pPr marR="0" lvl="8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 b="0" i="0" u="none" strike="noStrike" cap="none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9pPr>
          </a:lstStyle>
          <a:p>
            <a:pPr algn="l"/>
            <a:r>
              <a:rPr lang="en-GB" sz="2200" dirty="0">
                <a:latin typeface="Verdana" panose="020B0604030504040204" pitchFamily="34" charset="0"/>
                <a:ea typeface="Verdana" panose="020B0604030504040204" pitchFamily="34" charset="0"/>
                <a:cs typeface="Courier New" panose="02070309020205020404" pitchFamily="49" charset="0"/>
              </a:rPr>
              <a:t>The pictures below might help you.</a:t>
            </a:r>
          </a:p>
          <a:p>
            <a:pPr algn="l"/>
            <a:endParaRPr lang="en-GB" sz="2200" dirty="0">
              <a:latin typeface="Verdana" panose="020B0604030504040204" pitchFamily="34" charset="0"/>
              <a:ea typeface="Verdana" panose="020B0604030504040204" pitchFamily="34" charset="0"/>
              <a:cs typeface="Courier New" panose="02070309020205020404" pitchFamily="49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B64F1EB-46D3-4647-AF09-A9A18FBDC82A}"/>
              </a:ext>
            </a:extLst>
          </p:cNvPr>
          <p:cNvSpPr txBox="1"/>
          <p:nvPr/>
        </p:nvSpPr>
        <p:spPr>
          <a:xfrm>
            <a:off x="317406" y="1596910"/>
            <a:ext cx="466080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ourier New" panose="02070309020205020404" pitchFamily="49" charset="0"/>
                <a:sym typeface="Arial"/>
              </a:rPr>
              <a:t>Let’s name some feelings.</a:t>
            </a:r>
            <a:endParaRPr lang="en-GB" sz="2200" dirty="0">
              <a:latin typeface="Verdana" panose="020B0604030504040204" pitchFamily="34" charset="0"/>
              <a:ea typeface="Verdana" panose="020B0604030504040204" pitchFamily="34" charset="0"/>
              <a:cs typeface="Courier New" panose="02070309020205020404" pitchFamily="49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2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Courier New" panose="02070309020205020404" pitchFamily="49" charset="0"/>
              <a:sym typeface="Arial"/>
            </a:endParaRPr>
          </a:p>
        </p:txBody>
      </p:sp>
      <p:pic>
        <p:nvPicPr>
          <p:cNvPr id="17" name="Picture 16" descr="A picture containing shape&#10;&#10;Description automatically generated">
            <a:extLst>
              <a:ext uri="{FF2B5EF4-FFF2-40B4-BE49-F238E27FC236}">
                <a16:creationId xmlns:a16="http://schemas.microsoft.com/office/drawing/2014/main" id="{8CC7A1C8-942D-4DCD-905F-97A1DBB8E36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2164"/>
          <a:stretch/>
        </p:blipFill>
        <p:spPr>
          <a:xfrm>
            <a:off x="1912593" y="203932"/>
            <a:ext cx="4975010" cy="980832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669BE2BE-B23C-49C8-9D59-9BA40AD22C7D}"/>
              </a:ext>
            </a:extLst>
          </p:cNvPr>
          <p:cNvSpPr txBox="1"/>
          <p:nvPr/>
        </p:nvSpPr>
        <p:spPr>
          <a:xfrm>
            <a:off x="1394624" y="3327033"/>
            <a:ext cx="7984555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ourier New" panose="02070309020205020404" pitchFamily="49" charset="0"/>
                <a:sym typeface="Arial"/>
              </a:rPr>
              <a:t>How many different feelings</a:t>
            </a:r>
            <a:r>
              <a:rPr lang="en-GB" sz="220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Courier New" panose="02070309020205020404" pitchFamily="49" charset="0"/>
              </a:rPr>
              <a:t> can we name together?</a:t>
            </a:r>
            <a:endParaRPr kumimoji="0" lang="en-GB" sz="2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Courier New" panose="02070309020205020404" pitchFamily="49" charset="0"/>
              <a:sym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222;p13">
            <a:extLst>
              <a:ext uri="{FF2B5EF4-FFF2-40B4-BE49-F238E27FC236}">
                <a16:creationId xmlns:a16="http://schemas.microsoft.com/office/drawing/2014/main" id="{F1501BC7-D273-49DC-B097-F63462BD6B53}"/>
              </a:ext>
            </a:extLst>
          </p:cNvPr>
          <p:cNvSpPr txBox="1">
            <a:spLocks/>
          </p:cNvSpPr>
          <p:nvPr/>
        </p:nvSpPr>
        <p:spPr>
          <a:xfrm>
            <a:off x="2073345" y="2214038"/>
            <a:ext cx="4827414" cy="8580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 b="0" i="0" u="none" strike="noStrike" cap="none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1pPr>
            <a:lvl2pPr marR="0" lvl="1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 b="0" i="0" u="none" strike="noStrike" cap="none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2pPr>
            <a:lvl3pPr marR="0" lvl="2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 b="0" i="0" u="none" strike="noStrike" cap="none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3pPr>
            <a:lvl4pPr marR="0" lvl="3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 b="0" i="0" u="none" strike="noStrike" cap="none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4pPr>
            <a:lvl5pPr marR="0" lvl="4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 b="0" i="0" u="none" strike="noStrike" cap="none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5pPr>
            <a:lvl6pPr marR="0" lvl="5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 b="0" i="0" u="none" strike="noStrike" cap="none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6pPr>
            <a:lvl7pPr marR="0" lvl="6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 b="0" i="0" u="none" strike="noStrike" cap="none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7pPr>
            <a:lvl8pPr marR="0" lvl="7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 b="0" i="0" u="none" strike="noStrike" cap="none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8pPr>
            <a:lvl9pPr marR="0" lvl="8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Walter Turncoat"/>
              <a:buNone/>
              <a:defRPr sz="3000" b="0" i="0" u="none" strike="noStrike" cap="none">
                <a:solidFill>
                  <a:schemeClr val="dk1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9pPr>
          </a:lstStyle>
          <a:p>
            <a:pPr algn="l"/>
            <a:r>
              <a:rPr lang="en-GB" sz="2200" dirty="0">
                <a:latin typeface="Verdana" panose="020B0604030504040204" pitchFamily="34" charset="0"/>
                <a:ea typeface="Verdana" panose="020B0604030504040204" pitchFamily="34" charset="0"/>
                <a:cs typeface="Courier New" panose="02070309020205020404" pitchFamily="49" charset="0"/>
              </a:rPr>
              <a:t>How are you feeling right now?</a:t>
            </a:r>
          </a:p>
          <a:p>
            <a:pPr algn="l"/>
            <a:endParaRPr lang="en-GB" sz="2200" dirty="0">
              <a:latin typeface="Verdana" panose="020B0604030504040204" pitchFamily="34" charset="0"/>
              <a:ea typeface="Verdana" panose="020B0604030504040204" pitchFamily="34" charset="0"/>
              <a:cs typeface="Courier New" panose="02070309020205020404" pitchFamily="49" charset="0"/>
            </a:endParaRPr>
          </a:p>
        </p:txBody>
      </p:sp>
      <p:pic>
        <p:nvPicPr>
          <p:cNvPr id="17" name="Picture 16" descr="A picture containing shape&#10;&#10;Description automatically generated">
            <a:extLst>
              <a:ext uri="{FF2B5EF4-FFF2-40B4-BE49-F238E27FC236}">
                <a16:creationId xmlns:a16="http://schemas.microsoft.com/office/drawing/2014/main" id="{8CC7A1C8-942D-4DCD-905F-97A1DBB8E36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2164"/>
          <a:stretch/>
        </p:blipFill>
        <p:spPr>
          <a:xfrm>
            <a:off x="1912593" y="203932"/>
            <a:ext cx="4975010" cy="98083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CF0B1CA-8E2D-4716-A256-223BEDEC7B74}"/>
              </a:ext>
            </a:extLst>
          </p:cNvPr>
          <p:cNvSpPr txBox="1"/>
          <p:nvPr/>
        </p:nvSpPr>
        <p:spPr>
          <a:xfrm>
            <a:off x="7382626" y="3833574"/>
            <a:ext cx="466080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ourier New" panose="02070309020205020404" pitchFamily="49" charset="0"/>
                <a:sym typeface="Arial"/>
              </a:rPr>
              <a:t>I feel…</a:t>
            </a:r>
          </a:p>
        </p:txBody>
      </p:sp>
      <p:grpSp>
        <p:nvGrpSpPr>
          <p:cNvPr id="11" name="Google Shape;146;p10">
            <a:extLst>
              <a:ext uri="{FF2B5EF4-FFF2-40B4-BE49-F238E27FC236}">
                <a16:creationId xmlns:a16="http://schemas.microsoft.com/office/drawing/2014/main" id="{625CC071-99A2-4413-9C08-DF762CF864D7}"/>
              </a:ext>
            </a:extLst>
          </p:cNvPr>
          <p:cNvGrpSpPr/>
          <p:nvPr/>
        </p:nvGrpSpPr>
        <p:grpSpPr>
          <a:xfrm>
            <a:off x="7229682" y="1342711"/>
            <a:ext cx="1856660" cy="2096681"/>
            <a:chOff x="7185170" y="2671550"/>
            <a:chExt cx="1677505" cy="2096681"/>
          </a:xfrm>
        </p:grpSpPr>
        <p:sp>
          <p:nvSpPr>
            <p:cNvPr id="12" name="Google Shape;147;p10">
              <a:extLst>
                <a:ext uri="{FF2B5EF4-FFF2-40B4-BE49-F238E27FC236}">
                  <a16:creationId xmlns:a16="http://schemas.microsoft.com/office/drawing/2014/main" id="{2558E77C-7CDD-4D1F-B1ED-B5CADFB228E1}"/>
                </a:ext>
              </a:extLst>
            </p:cNvPr>
            <p:cNvSpPr/>
            <p:nvPr/>
          </p:nvSpPr>
          <p:spPr>
            <a:xfrm>
              <a:off x="7185170" y="4136225"/>
              <a:ext cx="430080" cy="200025"/>
            </a:xfrm>
            <a:custGeom>
              <a:avLst/>
              <a:gdLst/>
              <a:ahLst/>
              <a:cxnLst/>
              <a:rect l="l" t="t" r="r" b="b"/>
              <a:pathLst>
                <a:path w="12288" h="5715" extrusionOk="0">
                  <a:moveTo>
                    <a:pt x="12288" y="0"/>
                  </a:moveTo>
                  <a:cubicBezTo>
                    <a:pt x="9576" y="3613"/>
                    <a:pt x="4517" y="5715"/>
                    <a:pt x="0" y="5715"/>
                  </a:cubicBez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4" name="Google Shape;148;p10">
              <a:extLst>
                <a:ext uri="{FF2B5EF4-FFF2-40B4-BE49-F238E27FC236}">
                  <a16:creationId xmlns:a16="http://schemas.microsoft.com/office/drawing/2014/main" id="{EC238ED4-836F-484A-8FE4-687FF2C0454F}"/>
                </a:ext>
              </a:extLst>
            </p:cNvPr>
            <p:cNvSpPr/>
            <p:nvPr/>
          </p:nvSpPr>
          <p:spPr>
            <a:xfrm>
              <a:off x="8608225" y="4085363"/>
              <a:ext cx="254450" cy="250875"/>
            </a:xfrm>
            <a:custGeom>
              <a:avLst/>
              <a:gdLst/>
              <a:ahLst/>
              <a:cxnLst/>
              <a:rect l="l" t="t" r="r" b="b"/>
              <a:pathLst>
                <a:path w="10178" h="10035" extrusionOk="0">
                  <a:moveTo>
                    <a:pt x="0" y="1177"/>
                  </a:moveTo>
                  <a:cubicBezTo>
                    <a:pt x="2720" y="-862"/>
                    <a:pt x="9177" y="-121"/>
                    <a:pt x="10001" y="3177"/>
                  </a:cubicBezTo>
                  <a:cubicBezTo>
                    <a:pt x="10708" y="6006"/>
                    <a:pt x="7488" y="10035"/>
                    <a:pt x="4572" y="10035"/>
                  </a:cubicBez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5" name="Google Shape;149;p10">
              <a:extLst>
                <a:ext uri="{FF2B5EF4-FFF2-40B4-BE49-F238E27FC236}">
                  <a16:creationId xmlns:a16="http://schemas.microsoft.com/office/drawing/2014/main" id="{0ABED9C4-BE29-4C39-800B-E45BCD3B9E99}"/>
                </a:ext>
              </a:extLst>
            </p:cNvPr>
            <p:cNvSpPr/>
            <p:nvPr/>
          </p:nvSpPr>
          <p:spPr>
            <a:xfrm>
              <a:off x="7891813" y="4406300"/>
              <a:ext cx="121425" cy="361931"/>
            </a:xfrm>
            <a:custGeom>
              <a:avLst/>
              <a:gdLst/>
              <a:ahLst/>
              <a:cxnLst/>
              <a:rect l="l" t="t" r="r" b="b"/>
              <a:pathLst>
                <a:path w="4857" h="13716" extrusionOk="0">
                  <a:moveTo>
                    <a:pt x="4857" y="0"/>
                  </a:moveTo>
                  <a:lnTo>
                    <a:pt x="1714" y="6858"/>
                  </a:lnTo>
                  <a:lnTo>
                    <a:pt x="4857" y="13716"/>
                  </a:lnTo>
                  <a:lnTo>
                    <a:pt x="0" y="13716"/>
                  </a:ln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" name="Google Shape;150;p10">
              <a:extLst>
                <a:ext uri="{FF2B5EF4-FFF2-40B4-BE49-F238E27FC236}">
                  <a16:creationId xmlns:a16="http://schemas.microsoft.com/office/drawing/2014/main" id="{A2B2497B-AE7D-45AD-9D99-97259D0073E2}"/>
                </a:ext>
              </a:extLst>
            </p:cNvPr>
            <p:cNvSpPr/>
            <p:nvPr/>
          </p:nvSpPr>
          <p:spPr>
            <a:xfrm>
              <a:off x="8210875" y="4406300"/>
              <a:ext cx="121425" cy="361931"/>
            </a:xfrm>
            <a:custGeom>
              <a:avLst/>
              <a:gdLst/>
              <a:ahLst/>
              <a:cxnLst/>
              <a:rect l="l" t="t" r="r" b="b"/>
              <a:pathLst>
                <a:path w="4857" h="13716" extrusionOk="0">
                  <a:moveTo>
                    <a:pt x="4857" y="0"/>
                  </a:moveTo>
                  <a:lnTo>
                    <a:pt x="1714" y="6858"/>
                  </a:lnTo>
                  <a:lnTo>
                    <a:pt x="4857" y="13716"/>
                  </a:lnTo>
                  <a:lnTo>
                    <a:pt x="0" y="13716"/>
                  </a:lnTo>
                </a:path>
              </a:pathLst>
            </a:custGeom>
            <a:noFill/>
            <a:ln w="38100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pic>
          <p:nvPicPr>
            <p:cNvPr id="18" name="Google Shape;151;p10">
              <a:extLst>
                <a:ext uri="{FF2B5EF4-FFF2-40B4-BE49-F238E27FC236}">
                  <a16:creationId xmlns:a16="http://schemas.microsoft.com/office/drawing/2014/main" id="{817882F3-FFA9-412D-8ABF-1F0ECAB38049}"/>
                </a:ext>
              </a:extLst>
            </p:cNvPr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7536121" y="2671550"/>
              <a:ext cx="1151884" cy="188447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9" name="Google Shape;152;p10">
              <a:extLst>
                <a:ext uri="{FF2B5EF4-FFF2-40B4-BE49-F238E27FC236}">
                  <a16:creationId xmlns:a16="http://schemas.microsoft.com/office/drawing/2014/main" id="{FB9A39A0-56FF-4476-B035-8506B0C6E361}"/>
                </a:ext>
              </a:extLst>
            </p:cNvPr>
            <p:cNvSpPr/>
            <p:nvPr/>
          </p:nvSpPr>
          <p:spPr>
            <a:xfrm>
              <a:off x="8118926" y="3754947"/>
              <a:ext cx="145233" cy="145740"/>
            </a:xfrm>
            <a:custGeom>
              <a:avLst/>
              <a:gdLst/>
              <a:ahLst/>
              <a:cxnLst/>
              <a:rect l="l" t="t" r="r" b="b"/>
              <a:pathLst>
                <a:path w="1262894" h="1267301" extrusionOk="0">
                  <a:moveTo>
                    <a:pt x="231059" y="1122190"/>
                  </a:moveTo>
                  <a:cubicBezTo>
                    <a:pt x="514968" y="1352060"/>
                    <a:pt x="900540" y="1299990"/>
                    <a:pt x="1120059" y="1028464"/>
                  </a:cubicBezTo>
                  <a:cubicBezTo>
                    <a:pt x="1339579" y="756938"/>
                    <a:pt x="1304209" y="308501"/>
                    <a:pt x="1026778" y="139464"/>
                  </a:cubicBezTo>
                  <a:cubicBezTo>
                    <a:pt x="749346" y="-29573"/>
                    <a:pt x="340025" y="-94216"/>
                    <a:pt x="137778" y="233190"/>
                  </a:cubicBezTo>
                  <a:cubicBezTo>
                    <a:pt x="-64469" y="560596"/>
                    <a:pt x="-52785" y="892256"/>
                    <a:pt x="231059" y="112219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" name="Google Shape;153;p10">
              <a:extLst>
                <a:ext uri="{FF2B5EF4-FFF2-40B4-BE49-F238E27FC236}">
                  <a16:creationId xmlns:a16="http://schemas.microsoft.com/office/drawing/2014/main" id="{B4691B0D-C8C0-4ECC-AA32-255CDBC05878}"/>
                </a:ext>
              </a:extLst>
            </p:cNvPr>
            <p:cNvSpPr/>
            <p:nvPr/>
          </p:nvSpPr>
          <p:spPr>
            <a:xfrm>
              <a:off x="7820330" y="3730148"/>
              <a:ext cx="127108" cy="131978"/>
            </a:xfrm>
            <a:custGeom>
              <a:avLst/>
              <a:gdLst/>
              <a:ahLst/>
              <a:cxnLst/>
              <a:rect l="l" t="t" r="r" b="b"/>
              <a:pathLst>
                <a:path w="248016" h="257519" extrusionOk="0">
                  <a:moveTo>
                    <a:pt x="34797" y="41482"/>
                  </a:moveTo>
                  <a:cubicBezTo>
                    <a:pt x="-15305" y="89424"/>
                    <a:pt x="-9653" y="162830"/>
                    <a:pt x="41147" y="218393"/>
                  </a:cubicBezTo>
                  <a:cubicBezTo>
                    <a:pt x="91947" y="273955"/>
                    <a:pt x="178624" y="269193"/>
                    <a:pt x="218057" y="211408"/>
                  </a:cubicBezTo>
                  <a:cubicBezTo>
                    <a:pt x="257491" y="153623"/>
                    <a:pt x="260603" y="87011"/>
                    <a:pt x="211707" y="34497"/>
                  </a:cubicBezTo>
                  <a:cubicBezTo>
                    <a:pt x="162813" y="-18017"/>
                    <a:pt x="84962" y="-6460"/>
                    <a:pt x="34797" y="4148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" name="Google Shape;154;p10">
              <a:extLst>
                <a:ext uri="{FF2B5EF4-FFF2-40B4-BE49-F238E27FC236}">
                  <a16:creationId xmlns:a16="http://schemas.microsoft.com/office/drawing/2014/main" id="{CF10D1F4-2754-4033-A213-AB9BA8997FED}"/>
                </a:ext>
              </a:extLst>
            </p:cNvPr>
            <p:cNvSpPr/>
            <p:nvPr/>
          </p:nvSpPr>
          <p:spPr>
            <a:xfrm rot="7381212">
              <a:off x="8216847" y="4057606"/>
              <a:ext cx="123784" cy="80190"/>
            </a:xfrm>
            <a:custGeom>
              <a:avLst/>
              <a:gdLst/>
              <a:ahLst/>
              <a:cxnLst/>
              <a:rect l="l" t="t" r="r" b="b"/>
              <a:pathLst>
                <a:path w="25146" h="16288" extrusionOk="0">
                  <a:moveTo>
                    <a:pt x="0" y="0"/>
                  </a:moveTo>
                  <a:cubicBezTo>
                    <a:pt x="9272" y="3711"/>
                    <a:pt x="18751" y="8617"/>
                    <a:pt x="25146" y="16288"/>
                  </a:cubicBezTo>
                </a:path>
              </a:pathLst>
            </a:custGeom>
            <a:noFill/>
            <a:ln w="38100" cap="rnd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2" name="Google Shape;155;p10">
              <a:extLst>
                <a:ext uri="{FF2B5EF4-FFF2-40B4-BE49-F238E27FC236}">
                  <a16:creationId xmlns:a16="http://schemas.microsoft.com/office/drawing/2014/main" id="{8B62B898-1DDC-4E7F-B7C4-1FA4BA22A272}"/>
                </a:ext>
              </a:extLst>
            </p:cNvPr>
            <p:cNvSpPr/>
            <p:nvPr/>
          </p:nvSpPr>
          <p:spPr>
            <a:xfrm>
              <a:off x="8068455" y="3653557"/>
              <a:ext cx="347296" cy="348508"/>
            </a:xfrm>
            <a:custGeom>
              <a:avLst/>
              <a:gdLst/>
              <a:ahLst/>
              <a:cxnLst/>
              <a:rect l="l" t="t" r="r" b="b"/>
              <a:pathLst>
                <a:path w="1262894" h="1267301" extrusionOk="0">
                  <a:moveTo>
                    <a:pt x="231059" y="1122190"/>
                  </a:moveTo>
                  <a:cubicBezTo>
                    <a:pt x="514968" y="1352060"/>
                    <a:pt x="900540" y="1299990"/>
                    <a:pt x="1120059" y="1028464"/>
                  </a:cubicBezTo>
                  <a:cubicBezTo>
                    <a:pt x="1339579" y="756938"/>
                    <a:pt x="1304209" y="308501"/>
                    <a:pt x="1026778" y="139464"/>
                  </a:cubicBezTo>
                  <a:cubicBezTo>
                    <a:pt x="749346" y="-29573"/>
                    <a:pt x="340025" y="-94216"/>
                    <a:pt x="137778" y="233190"/>
                  </a:cubicBezTo>
                  <a:cubicBezTo>
                    <a:pt x="-64469" y="560596"/>
                    <a:pt x="-52785" y="892256"/>
                    <a:pt x="231059" y="1122190"/>
                  </a:cubicBezTo>
                  <a:close/>
                </a:path>
              </a:pathLst>
            </a:custGeom>
            <a:noFill/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" name="Google Shape;156;p10">
              <a:extLst>
                <a:ext uri="{FF2B5EF4-FFF2-40B4-BE49-F238E27FC236}">
                  <a16:creationId xmlns:a16="http://schemas.microsoft.com/office/drawing/2014/main" id="{76220C3C-F9B2-43B2-9FCA-3FA3BEDB06A0}"/>
                </a:ext>
              </a:extLst>
            </p:cNvPr>
            <p:cNvSpPr/>
            <p:nvPr/>
          </p:nvSpPr>
          <p:spPr>
            <a:xfrm>
              <a:off x="7687269" y="3637756"/>
              <a:ext cx="305060" cy="316748"/>
            </a:xfrm>
            <a:custGeom>
              <a:avLst/>
              <a:gdLst/>
              <a:ahLst/>
              <a:cxnLst/>
              <a:rect l="l" t="t" r="r" b="b"/>
              <a:pathLst>
                <a:path w="248016" h="257519" extrusionOk="0">
                  <a:moveTo>
                    <a:pt x="34797" y="41482"/>
                  </a:moveTo>
                  <a:cubicBezTo>
                    <a:pt x="-15305" y="89424"/>
                    <a:pt x="-9653" y="162830"/>
                    <a:pt x="41147" y="218393"/>
                  </a:cubicBezTo>
                  <a:cubicBezTo>
                    <a:pt x="91947" y="273955"/>
                    <a:pt x="178624" y="269193"/>
                    <a:pt x="218057" y="211408"/>
                  </a:cubicBezTo>
                  <a:cubicBezTo>
                    <a:pt x="257491" y="153623"/>
                    <a:pt x="260603" y="87011"/>
                    <a:pt x="211707" y="34497"/>
                  </a:cubicBezTo>
                  <a:cubicBezTo>
                    <a:pt x="162813" y="-18017"/>
                    <a:pt x="84962" y="-6460"/>
                    <a:pt x="34797" y="41482"/>
                  </a:cubicBezTo>
                  <a:close/>
                </a:path>
              </a:pathLst>
            </a:custGeom>
            <a:noFill/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" name="Google Shape;157;p10">
              <a:extLst>
                <a:ext uri="{FF2B5EF4-FFF2-40B4-BE49-F238E27FC236}">
                  <a16:creationId xmlns:a16="http://schemas.microsoft.com/office/drawing/2014/main" id="{B001B449-F238-4B62-9F4A-FFB35733000A}"/>
                </a:ext>
              </a:extLst>
            </p:cNvPr>
            <p:cNvSpPr/>
            <p:nvPr/>
          </p:nvSpPr>
          <p:spPr>
            <a:xfrm>
              <a:off x="7990150" y="3797472"/>
              <a:ext cx="82950" cy="15000"/>
            </a:xfrm>
            <a:custGeom>
              <a:avLst/>
              <a:gdLst/>
              <a:ahLst/>
              <a:cxnLst/>
              <a:rect l="l" t="t" r="r" b="b"/>
              <a:pathLst>
                <a:path w="3318" h="600" extrusionOk="0">
                  <a:moveTo>
                    <a:pt x="0" y="600"/>
                  </a:moveTo>
                  <a:cubicBezTo>
                    <a:pt x="955" y="38"/>
                    <a:pt x="2431" y="-279"/>
                    <a:pt x="3318" y="386"/>
                  </a:cubicBezTo>
                </a:path>
              </a:pathLst>
            </a:custGeom>
            <a:noFill/>
            <a:ln w="38100" cap="rnd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pic>
        <p:nvPicPr>
          <p:cNvPr id="26" name="Google Shape;132;p9">
            <a:extLst>
              <a:ext uri="{FF2B5EF4-FFF2-40B4-BE49-F238E27FC236}">
                <a16:creationId xmlns:a16="http://schemas.microsoft.com/office/drawing/2014/main" id="{BE107B89-7F2B-4334-B990-D589A32601C3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78820" y="1434096"/>
            <a:ext cx="5571919" cy="2170877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Google Shape;132;p9">
            <a:extLst>
              <a:ext uri="{FF2B5EF4-FFF2-40B4-BE49-F238E27FC236}">
                <a16:creationId xmlns:a16="http://schemas.microsoft.com/office/drawing/2014/main" id="{6B07F6E7-B59F-4E0D-9BB5-45EAC9C0DDFC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894184" y="3597575"/>
            <a:ext cx="2157718" cy="954690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4FE9B7DF-3049-46B3-838B-6965ED6CB88F}"/>
              </a:ext>
            </a:extLst>
          </p:cNvPr>
          <p:cNvSpPr txBox="1"/>
          <p:nvPr/>
        </p:nvSpPr>
        <p:spPr>
          <a:xfrm rot="20111074">
            <a:off x="2779808" y="3859215"/>
            <a:ext cx="20838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>
                <a:solidFill>
                  <a:schemeClr val="tx1">
                    <a:alpha val="81000"/>
                  </a:schemeClr>
                </a:solidFill>
                <a:latin typeface="Colonna MT" panose="04020805060202030203" pitchFamily="82" charset="0"/>
              </a:rPr>
              <a:t>Sample</a:t>
            </a:r>
          </a:p>
        </p:txBody>
      </p:sp>
    </p:spTree>
    <p:extLst>
      <p:ext uri="{BB962C8B-B14F-4D97-AF65-F5344CB8AC3E}">
        <p14:creationId xmlns:p14="http://schemas.microsoft.com/office/powerpoint/2010/main" val="33142748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14"/>
          <p:cNvSpPr txBox="1">
            <a:spLocks noGrp="1"/>
          </p:cNvSpPr>
          <p:nvPr>
            <p:ph type="body" idx="1"/>
          </p:nvPr>
        </p:nvSpPr>
        <p:spPr>
          <a:xfrm>
            <a:off x="1482565" y="2216213"/>
            <a:ext cx="2957867" cy="303912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101600" indent="0">
              <a:buNone/>
            </a:pPr>
            <a:r>
              <a:rPr lang="en-GB" sz="2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</a:rPr>
              <a:t>Hey, do you know another word for </a:t>
            </a:r>
            <a:r>
              <a:rPr lang="en-GB" sz="2400" dirty="0">
                <a:solidFill>
                  <a:schemeClr val="accent2">
                    <a:lumMod val="60000"/>
                    <a:lumOff val="4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</a:rPr>
              <a:t>feelings</a:t>
            </a:r>
            <a:r>
              <a:rPr lang="en-GB" sz="2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MV Boli" panose="02000500030200090000" pitchFamily="2" charset="0"/>
              </a:rPr>
              <a:t>?</a:t>
            </a:r>
            <a:endParaRPr sz="2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E85573-C22C-44E9-9452-E1DFDA700570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4959659" y="2024069"/>
            <a:ext cx="2509800" cy="2889300"/>
          </a:xfrm>
        </p:spPr>
        <p:txBody>
          <a:bodyPr/>
          <a:lstStyle/>
          <a:p>
            <a:pPr marL="101600" indent="0">
              <a:buNone/>
            </a:pPr>
            <a:r>
              <a:rPr lang="en-GB" sz="2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Ummm…. </a:t>
            </a:r>
          </a:p>
          <a:p>
            <a:pPr marL="101600" indent="0">
              <a:buNone/>
            </a:pPr>
            <a:endParaRPr lang="en-GB" sz="2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101600" indent="0">
              <a:buNone/>
            </a:pPr>
            <a:r>
              <a:rPr lang="en-GB" sz="2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…</a:t>
            </a:r>
            <a:r>
              <a:rPr lang="en-GB" sz="2400" dirty="0">
                <a:solidFill>
                  <a:schemeClr val="accent2">
                    <a:lumMod val="60000"/>
                    <a:lumOff val="4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emotions</a:t>
            </a:r>
            <a:r>
              <a:rPr lang="en-GB" sz="2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?</a:t>
            </a:r>
          </a:p>
        </p:txBody>
      </p:sp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FE75D166-E8AA-49AD-BAE1-B5F62F3511C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2164"/>
          <a:stretch/>
        </p:blipFill>
        <p:spPr>
          <a:xfrm>
            <a:off x="2359925" y="124992"/>
            <a:ext cx="3593543" cy="708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019496"/>
      </p:ext>
    </p:extLst>
  </p:cSld>
  <p:clrMapOvr>
    <a:masterClrMapping/>
  </p:clrMapOvr>
</p:sld>
</file>

<file path=ppt/theme/theme1.xml><?xml version="1.0" encoding="utf-8"?>
<a:theme xmlns:a="http://schemas.openxmlformats.org/drawingml/2006/main" name="Osric template">
  <a:themeElements>
    <a:clrScheme name="Custom 347">
      <a:dk1>
        <a:srgbClr val="FFFFFF"/>
      </a:dk1>
      <a:lt1>
        <a:srgbClr val="24272E"/>
      </a:lt1>
      <a:dk2>
        <a:srgbClr val="C6C8D6"/>
      </a:dk2>
      <a:lt2>
        <a:srgbClr val="6B707C"/>
      </a:lt2>
      <a:accent1>
        <a:srgbClr val="FFDD41"/>
      </a:accent1>
      <a:accent2>
        <a:srgbClr val="8CE444"/>
      </a:accent2>
      <a:accent3>
        <a:srgbClr val="5FDEF0"/>
      </a:accent3>
      <a:accent4>
        <a:srgbClr val="7598FF"/>
      </a:accent4>
      <a:accent5>
        <a:srgbClr val="BA64E0"/>
      </a:accent5>
      <a:accent6>
        <a:srgbClr val="FF594C"/>
      </a:accent6>
      <a:hlink>
        <a:srgbClr val="CCDBFF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784</TotalTime>
  <Words>668</Words>
  <Application>Microsoft Office PowerPoint</Application>
  <PresentationFormat>On-screen Show (16:9)</PresentationFormat>
  <Paragraphs>84</Paragraphs>
  <Slides>25</Slides>
  <Notes>25</Notes>
  <HiddenSlides>0</HiddenSlides>
  <MMClips>1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5" baseType="lpstr">
      <vt:lpstr>Verdana</vt:lpstr>
      <vt:lpstr>Colonna MT</vt:lpstr>
      <vt:lpstr>Tahoma</vt:lpstr>
      <vt:lpstr>Walter Turncoat</vt:lpstr>
      <vt:lpstr>Calibri</vt:lpstr>
      <vt:lpstr>Arial</vt:lpstr>
      <vt:lpstr>Nunito</vt:lpstr>
      <vt:lpstr>Courier New</vt:lpstr>
      <vt:lpstr>Wingdings</vt:lpstr>
      <vt:lpstr>Osric template</vt:lpstr>
      <vt:lpstr>Ages 5 - 7  Mental Health Skills Programme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credits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Your Presentation Title</dc:title>
  <dc:creator>Shabnum Hasan</dc:creator>
  <cp:lastModifiedBy>A. Shabnum Hasan</cp:lastModifiedBy>
  <cp:revision>219</cp:revision>
  <dcterms:modified xsi:type="dcterms:W3CDTF">2021-09-09T13:32:05Z</dcterms:modified>
</cp:coreProperties>
</file>