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1"/>
    <p:sldMasterId id="2147483660" r:id="rId2"/>
  </p:sldMasterIdLst>
  <p:notesMasterIdLst>
    <p:notesMasterId r:id="rId27"/>
  </p:notesMasterIdLst>
  <p:sldIdLst>
    <p:sldId id="256" r:id="rId3"/>
    <p:sldId id="261" r:id="rId4"/>
    <p:sldId id="257" r:id="rId5"/>
    <p:sldId id="310" r:id="rId6"/>
    <p:sldId id="271" r:id="rId7"/>
    <p:sldId id="311" r:id="rId8"/>
    <p:sldId id="265" r:id="rId9"/>
    <p:sldId id="260" r:id="rId10"/>
    <p:sldId id="313" r:id="rId11"/>
    <p:sldId id="315" r:id="rId12"/>
    <p:sldId id="312" r:id="rId13"/>
    <p:sldId id="300" r:id="rId14"/>
    <p:sldId id="307" r:id="rId15"/>
    <p:sldId id="295" r:id="rId16"/>
    <p:sldId id="269" r:id="rId17"/>
    <p:sldId id="314" r:id="rId18"/>
    <p:sldId id="316" r:id="rId19"/>
    <p:sldId id="297" r:id="rId20"/>
    <p:sldId id="317" r:id="rId21"/>
    <p:sldId id="318" r:id="rId22"/>
    <p:sldId id="258" r:id="rId23"/>
    <p:sldId id="280" r:id="rId24"/>
    <p:sldId id="308" r:id="rId25"/>
    <p:sldId id="278" r:id="rId2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Colonna MT" panose="04020805060202030203" pitchFamily="82" charset="0"/>
      <p:regular r:id="rId32"/>
    </p:embeddedFont>
    <p:embeddedFont>
      <p:font typeface="Nunito" panose="020B0604020202020204" charset="0"/>
      <p:regular r:id="rId33"/>
      <p:bold r:id="rId34"/>
      <p:italic r:id="rId35"/>
      <p:boldItalic r:id="rId36"/>
    </p:embeddedFont>
    <p:embeddedFont>
      <p:font typeface="Tahoma" panose="020B0604030504040204" pitchFamily="34" charset="0"/>
      <p:regular r:id="rId37"/>
      <p:bold r:id="rId38"/>
    </p:embeddedFont>
    <p:embeddedFont>
      <p:font typeface="Verdana" panose="020B0604030504040204" pitchFamily="34" charset="0"/>
      <p:regular r:id="rId39"/>
      <p:bold r:id="rId40"/>
      <p:italic r:id="rId41"/>
      <p:boldItalic r:id="rId42"/>
    </p:embeddedFont>
    <p:embeddedFont>
      <p:font typeface="Walter Turncoat" panose="020B0604020202020204" charset="0"/>
      <p:regular r:id="rId4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FF6600"/>
    <a:srgbClr val="00BC55"/>
    <a:srgbClr val="3ED31B"/>
    <a:srgbClr val="ECA65A"/>
    <a:srgbClr val="51D1DB"/>
    <a:srgbClr val="12AA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DFB9461-E5AC-47F8-8AA6-5BF79E793501}">
  <a:tblStyle styleId="{9DFB9461-E5AC-47F8-8AA6-5BF79E79350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9E96B3EC-8770-4C4F-981F-48A8244F3835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45" autoAdjust="0"/>
    <p:restoredTop sz="94660"/>
  </p:normalViewPr>
  <p:slideViewPr>
    <p:cSldViewPr snapToGrid="0">
      <p:cViewPr varScale="1">
        <p:scale>
          <a:sx n="97" d="100"/>
          <a:sy n="97" d="100"/>
        </p:scale>
        <p:origin x="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2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2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2.fntdata"/><Relationship Id="rId4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4.fntdata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041993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302764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651371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089395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355856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5ed75ccf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35ed75ccf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gb2f7c811ed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9" name="Google Shape;629;gb2f7c811ed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22252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gb2f7c811ed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9" name="Google Shape;629;gb2f7c811ed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586863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670899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92628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gb2f7c811ed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9" name="Google Shape;629;gb2f7c811ed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665057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gb2f7c811e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9" name="Google Shape;459;gb2f7c811e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106715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g35ed75ccf_0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4" name="Google Shape;444;g35ed75ccf_0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780808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5ed75ccf_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020611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52209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microsoft.com/office/2007/relationships/hdphoto" Target="../media/hdphoto2.wdp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66608" y="152400"/>
            <a:ext cx="5978616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2323325" y="793100"/>
            <a:ext cx="4497300" cy="3557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7408764" y="2591125"/>
            <a:ext cx="1690607" cy="2184456"/>
            <a:chOff x="7408764" y="2591125"/>
            <a:chExt cx="1690607" cy="2184456"/>
          </a:xfrm>
        </p:grpSpPr>
        <p:grpSp>
          <p:nvGrpSpPr>
            <p:cNvPr id="13" name="Google Shape;13;p2"/>
            <p:cNvGrpSpPr/>
            <p:nvPr/>
          </p:nvGrpSpPr>
          <p:grpSpPr>
            <a:xfrm>
              <a:off x="7995213" y="4383200"/>
              <a:ext cx="593753" cy="392380"/>
              <a:chOff x="7995213" y="4383200"/>
              <a:chExt cx="593753" cy="392380"/>
            </a:xfrm>
          </p:grpSpPr>
          <p:sp>
            <p:nvSpPr>
              <p:cNvPr id="14" name="Google Shape;14;p2"/>
              <p:cNvSpPr/>
              <p:nvPr/>
            </p:nvSpPr>
            <p:spPr>
              <a:xfrm>
                <a:off x="7995213" y="4383200"/>
                <a:ext cx="131637" cy="39238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" name="Google Shape;15;p2"/>
              <p:cNvSpPr/>
              <p:nvPr/>
            </p:nvSpPr>
            <p:spPr>
              <a:xfrm flipH="1">
                <a:off x="8457328" y="4383200"/>
                <a:ext cx="131637" cy="39238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6" name="Google Shape;16;p2"/>
            <p:cNvSpPr/>
            <p:nvPr/>
          </p:nvSpPr>
          <p:spPr>
            <a:xfrm rot="1286208">
              <a:off x="8683842" y="4116954"/>
              <a:ext cx="383408" cy="248348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" name="Google Shape;17;p2"/>
            <p:cNvSpPr/>
            <p:nvPr/>
          </p:nvSpPr>
          <p:spPr>
            <a:xfrm rot="7382472">
              <a:off x="7425676" y="4045949"/>
              <a:ext cx="383364" cy="248319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pic>
          <p:nvPicPr>
            <p:cNvPr id="18" name="Google Shape;18;p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716146" y="2591125"/>
              <a:ext cx="1151884" cy="18844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Google Shape;19;p2"/>
            <p:cNvSpPr/>
            <p:nvPr/>
          </p:nvSpPr>
          <p:spPr>
            <a:xfrm>
              <a:off x="8291550" y="3767976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8002284" y="3780499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 rot="2699884">
              <a:off x="7991638" y="3650470"/>
              <a:ext cx="524796" cy="584716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2" name="Google Shape;22;p2"/>
          <p:cNvGrpSpPr/>
          <p:nvPr/>
        </p:nvGrpSpPr>
        <p:grpSpPr>
          <a:xfrm>
            <a:off x="174105" y="3016343"/>
            <a:ext cx="1561058" cy="1763848"/>
            <a:chOff x="174105" y="3016343"/>
            <a:chExt cx="1561058" cy="1763848"/>
          </a:xfrm>
        </p:grpSpPr>
        <p:grpSp>
          <p:nvGrpSpPr>
            <p:cNvPr id="23" name="Google Shape;23;p2"/>
            <p:cNvGrpSpPr/>
            <p:nvPr/>
          </p:nvGrpSpPr>
          <p:grpSpPr>
            <a:xfrm>
              <a:off x="878674" y="4387822"/>
              <a:ext cx="477532" cy="392369"/>
              <a:chOff x="3019540" y="1608452"/>
              <a:chExt cx="440488" cy="361931"/>
            </a:xfrm>
          </p:grpSpPr>
          <p:sp>
            <p:nvSpPr>
              <p:cNvPr id="24" name="Google Shape;24;p2"/>
              <p:cNvSpPr/>
              <p:nvPr/>
            </p:nvSpPr>
            <p:spPr>
              <a:xfrm flipH="1">
                <a:off x="3338602" y="1608452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5" name="Google Shape;25;p2"/>
              <p:cNvSpPr/>
              <p:nvPr/>
            </p:nvSpPr>
            <p:spPr>
              <a:xfrm flipH="1">
                <a:off x="3019540" y="1608452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26" name="Google Shape;26;p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flipH="1">
              <a:off x="327482" y="3016343"/>
              <a:ext cx="1407681" cy="145925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" name="Google Shape;27;p2"/>
            <p:cNvSpPr/>
            <p:nvPr/>
          </p:nvSpPr>
          <p:spPr>
            <a:xfrm rot="-10145659">
              <a:off x="200227" y="3936639"/>
              <a:ext cx="271074" cy="302024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" name="Google Shape;28;p2"/>
            <p:cNvSpPr/>
            <p:nvPr/>
          </p:nvSpPr>
          <p:spPr>
            <a:xfrm flipH="1">
              <a:off x="1077809" y="3443397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 flipH="1">
              <a:off x="1394530" y="3418598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oogle Shape;31;p3"/>
          <p:cNvGrpSpPr/>
          <p:nvPr/>
        </p:nvGrpSpPr>
        <p:grpSpPr>
          <a:xfrm>
            <a:off x="7423694" y="2798737"/>
            <a:ext cx="1617944" cy="1829054"/>
            <a:chOff x="7423694" y="2798737"/>
            <a:chExt cx="1617944" cy="1829054"/>
          </a:xfrm>
        </p:grpSpPr>
        <p:grpSp>
          <p:nvGrpSpPr>
            <p:cNvPr id="32" name="Google Shape;32;p3"/>
            <p:cNvGrpSpPr/>
            <p:nvPr/>
          </p:nvGrpSpPr>
          <p:grpSpPr>
            <a:xfrm flipH="1">
              <a:off x="7859537" y="4235422"/>
              <a:ext cx="477532" cy="392369"/>
              <a:chOff x="3019540" y="1608452"/>
              <a:chExt cx="440488" cy="361931"/>
            </a:xfrm>
          </p:grpSpPr>
          <p:sp>
            <p:nvSpPr>
              <p:cNvPr id="33" name="Google Shape;33;p3"/>
              <p:cNvSpPr/>
              <p:nvPr/>
            </p:nvSpPr>
            <p:spPr>
              <a:xfrm flipH="1">
                <a:off x="3338602" y="1608452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4" name="Google Shape;34;p3"/>
              <p:cNvSpPr/>
              <p:nvPr/>
            </p:nvSpPr>
            <p:spPr>
              <a:xfrm flipH="1">
                <a:off x="3019540" y="1608452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35" name="Google Shape;35;p3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7423694" y="2798737"/>
              <a:ext cx="1541746" cy="150566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6" name="Google Shape;36;p3"/>
            <p:cNvSpPr/>
            <p:nvPr/>
          </p:nvSpPr>
          <p:spPr>
            <a:xfrm rot="10145659" flipH="1">
              <a:off x="8744442" y="3784239"/>
              <a:ext cx="271074" cy="302024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" name="Google Shape;37;p3"/>
            <p:cNvSpPr/>
            <p:nvPr/>
          </p:nvSpPr>
          <p:spPr>
            <a:xfrm>
              <a:off x="8145101" y="3519597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3"/>
            <p:cNvSpPr/>
            <p:nvPr/>
          </p:nvSpPr>
          <p:spPr>
            <a:xfrm>
              <a:off x="7846505" y="3494798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" name="Google Shape;39;p3"/>
          <p:cNvGrpSpPr/>
          <p:nvPr/>
        </p:nvGrpSpPr>
        <p:grpSpPr>
          <a:xfrm>
            <a:off x="234989" y="2839988"/>
            <a:ext cx="1635537" cy="1783192"/>
            <a:chOff x="234989" y="2839988"/>
            <a:chExt cx="1635537" cy="1783192"/>
          </a:xfrm>
        </p:grpSpPr>
        <p:grpSp>
          <p:nvGrpSpPr>
            <p:cNvPr id="40" name="Google Shape;40;p3"/>
            <p:cNvGrpSpPr/>
            <p:nvPr/>
          </p:nvGrpSpPr>
          <p:grpSpPr>
            <a:xfrm>
              <a:off x="782412" y="4230800"/>
              <a:ext cx="593753" cy="392380"/>
              <a:chOff x="7919013" y="4383200"/>
              <a:chExt cx="593753" cy="392380"/>
            </a:xfrm>
          </p:grpSpPr>
          <p:sp>
            <p:nvSpPr>
              <p:cNvPr id="41" name="Google Shape;41;p3"/>
              <p:cNvSpPr/>
              <p:nvPr/>
            </p:nvSpPr>
            <p:spPr>
              <a:xfrm>
                <a:off x="7919013" y="4383200"/>
                <a:ext cx="131637" cy="39238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2" name="Google Shape;42;p3"/>
              <p:cNvSpPr/>
              <p:nvPr/>
            </p:nvSpPr>
            <p:spPr>
              <a:xfrm flipH="1">
                <a:off x="8381128" y="4383200"/>
                <a:ext cx="131637" cy="39238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43" name="Google Shape;43;p3"/>
            <p:cNvSpPr/>
            <p:nvPr/>
          </p:nvSpPr>
          <p:spPr>
            <a:xfrm rot="-8639560">
              <a:off x="305426" y="3422808"/>
              <a:ext cx="383356" cy="248314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4" name="Google Shape;44;p3"/>
            <p:cNvSpPr/>
            <p:nvPr/>
          </p:nvSpPr>
          <p:spPr>
            <a:xfrm rot="8639560" flipH="1">
              <a:off x="1450801" y="3422808"/>
              <a:ext cx="383356" cy="248314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pic>
          <p:nvPicPr>
            <p:cNvPr id="45" name="Google Shape;45;p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34989" y="2839988"/>
              <a:ext cx="1598465" cy="14644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" name="Google Shape;46;p3"/>
            <p:cNvSpPr/>
            <p:nvPr/>
          </p:nvSpPr>
          <p:spPr>
            <a:xfrm>
              <a:off x="1154950" y="3615576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865684" y="3628099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937638" y="3714775"/>
              <a:ext cx="264300" cy="264300"/>
            </a:xfrm>
            <a:prstGeom prst="pie">
              <a:avLst>
                <a:gd name="adj1" fmla="val 0"/>
                <a:gd name="adj2" fmla="val 1085293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pic>
        <p:nvPicPr>
          <p:cNvPr id="49" name="Google Shape;49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66608" y="152400"/>
            <a:ext cx="5978616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3"/>
          <p:cNvSpPr txBox="1">
            <a:spLocks noGrp="1"/>
          </p:cNvSpPr>
          <p:nvPr>
            <p:ph type="ctrTitle"/>
          </p:nvPr>
        </p:nvSpPr>
        <p:spPr>
          <a:xfrm>
            <a:off x="2332650" y="1867225"/>
            <a:ext cx="4478700" cy="100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1" name="Google Shape;51;p3"/>
          <p:cNvSpPr txBox="1">
            <a:spLocks noGrp="1"/>
          </p:cNvSpPr>
          <p:nvPr>
            <p:ph type="subTitle" idx="1"/>
          </p:nvPr>
        </p:nvSpPr>
        <p:spPr>
          <a:xfrm>
            <a:off x="2332650" y="2971775"/>
            <a:ext cx="4478700" cy="304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1pPr>
            <a:lvl2pPr lvl="1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2pPr>
            <a:lvl3pPr lvl="2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3pPr>
            <a:lvl4pPr lvl="3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4pPr>
            <a:lvl5pPr lvl="4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5pPr>
            <a:lvl6pPr lvl="5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6pPr>
            <a:lvl7pPr lvl="6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7pPr>
            <a:lvl8pPr lvl="7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8pPr>
            <a:lvl9pPr lvl="8" algn="ctr" rtl="0">
              <a:spcBef>
                <a:spcPts val="800"/>
              </a:spcBef>
              <a:spcAft>
                <a:spcPts val="80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5992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Google Shape;53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424513" y="275719"/>
            <a:ext cx="4757423" cy="4551961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4"/>
          <p:cNvSpPr txBox="1">
            <a:spLocks noGrp="1"/>
          </p:cNvSpPr>
          <p:nvPr>
            <p:ph type="body" idx="1"/>
          </p:nvPr>
        </p:nvSpPr>
        <p:spPr>
          <a:xfrm>
            <a:off x="1821650" y="1014450"/>
            <a:ext cx="3672000" cy="3114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3556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➜"/>
              <a:defRPr i="1">
                <a:solidFill>
                  <a:schemeClr val="dk1"/>
                </a:solidFill>
              </a:defRPr>
            </a:lvl1pPr>
            <a:lvl2pPr marL="914400" lvl="1" indent="-38100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-"/>
              <a:defRPr i="1">
                <a:solidFill>
                  <a:schemeClr val="dk1"/>
                </a:solidFill>
              </a:defRPr>
            </a:lvl2pPr>
            <a:lvl3pPr marL="1371600" lvl="2" indent="-38100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-"/>
              <a:defRPr i="1">
                <a:solidFill>
                  <a:schemeClr val="dk1"/>
                </a:solidFill>
              </a:defRPr>
            </a:lvl3pPr>
            <a:lvl4pPr marL="1828800" lvl="3" indent="-38100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-"/>
              <a:defRPr i="1">
                <a:solidFill>
                  <a:schemeClr val="dk1"/>
                </a:solidFill>
              </a:defRPr>
            </a:lvl4pPr>
            <a:lvl5pPr marL="2286000" lvl="4" indent="-38100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-"/>
              <a:defRPr i="1">
                <a:solidFill>
                  <a:schemeClr val="dk1"/>
                </a:solidFill>
              </a:defRPr>
            </a:lvl5pPr>
            <a:lvl6pPr marL="2743200" lvl="5" indent="-38100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-"/>
              <a:defRPr i="1">
                <a:solidFill>
                  <a:schemeClr val="dk1"/>
                </a:solidFill>
              </a:defRPr>
            </a:lvl6pPr>
            <a:lvl7pPr marL="3200400" lvl="6" indent="-38100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  <a:defRPr i="1">
                <a:solidFill>
                  <a:schemeClr val="dk1"/>
                </a:solidFill>
              </a:defRPr>
            </a:lvl7pPr>
            <a:lvl8pPr marL="3657600" lvl="7" indent="-38100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○"/>
              <a:defRPr i="1">
                <a:solidFill>
                  <a:schemeClr val="dk1"/>
                </a:solidFill>
              </a:defRPr>
            </a:lvl8pPr>
            <a:lvl9pPr marL="4114800" lvl="8" indent="-381000" algn="ctr" rtl="0"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2400"/>
              <a:buChar char="■"/>
              <a:defRPr i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4"/>
          <p:cNvSpPr txBox="1"/>
          <p:nvPr/>
        </p:nvSpPr>
        <p:spPr>
          <a:xfrm>
            <a:off x="2679000" y="275719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rPr>
              <a:t>“</a:t>
            </a:r>
            <a:endParaRPr sz="9600" dirty="0">
              <a:solidFill>
                <a:schemeClr val="dk1"/>
              </a:solidFill>
              <a:latin typeface="Walter Turncoat"/>
              <a:ea typeface="Walter Turncoat"/>
              <a:cs typeface="Walter Turncoat"/>
              <a:sym typeface="Walter Turncoat"/>
            </a:endParaRPr>
          </a:p>
        </p:txBody>
      </p:sp>
      <p:grpSp>
        <p:nvGrpSpPr>
          <p:cNvPr id="57" name="Google Shape;57;p4"/>
          <p:cNvGrpSpPr/>
          <p:nvPr/>
        </p:nvGrpSpPr>
        <p:grpSpPr>
          <a:xfrm>
            <a:off x="6077345" y="2421525"/>
            <a:ext cx="1652587" cy="2191979"/>
            <a:chOff x="6077345" y="2421525"/>
            <a:chExt cx="1652587" cy="2191979"/>
          </a:xfrm>
        </p:grpSpPr>
        <p:sp>
          <p:nvSpPr>
            <p:cNvPr id="58" name="Google Shape;58;p4"/>
            <p:cNvSpPr/>
            <p:nvPr/>
          </p:nvSpPr>
          <p:spPr>
            <a:xfrm rot="-9402089">
              <a:off x="6110823" y="3129898"/>
              <a:ext cx="383368" cy="248322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59" name="Google Shape;59;p4"/>
            <p:cNvGrpSpPr/>
            <p:nvPr/>
          </p:nvGrpSpPr>
          <p:grpSpPr>
            <a:xfrm flipH="1">
              <a:off x="6683849" y="4221134"/>
              <a:ext cx="477532" cy="392369"/>
              <a:chOff x="4104022" y="1595273"/>
              <a:chExt cx="440488" cy="361931"/>
            </a:xfrm>
          </p:grpSpPr>
          <p:sp>
            <p:nvSpPr>
              <p:cNvPr id="60" name="Google Shape;60;p4"/>
              <p:cNvSpPr/>
              <p:nvPr/>
            </p:nvSpPr>
            <p:spPr>
              <a:xfrm flipH="1">
                <a:off x="4423085" y="1595273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" name="Google Shape;61;p4"/>
              <p:cNvSpPr/>
              <p:nvPr/>
            </p:nvSpPr>
            <p:spPr>
              <a:xfrm flipH="1">
                <a:off x="4104022" y="1595273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62" name="Google Shape;62;p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346671" y="2421525"/>
              <a:ext cx="1151884" cy="18844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3" name="Google Shape;63;p4"/>
            <p:cNvSpPr/>
            <p:nvPr/>
          </p:nvSpPr>
          <p:spPr>
            <a:xfrm rot="10145659" flipH="1">
              <a:off x="7432735" y="3653264"/>
              <a:ext cx="271074" cy="302024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4" name="Google Shape;64;p4"/>
            <p:cNvSpPr/>
            <p:nvPr/>
          </p:nvSpPr>
          <p:spPr>
            <a:xfrm>
              <a:off x="6833395" y="3388622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65;p4"/>
            <p:cNvSpPr/>
            <p:nvPr/>
          </p:nvSpPr>
          <p:spPr>
            <a:xfrm>
              <a:off x="6534799" y="3363823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27639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1795" y="152400"/>
            <a:ext cx="7293742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5"/>
          <p:cNvSpPr txBox="1">
            <a:spLocks noGrp="1"/>
          </p:cNvSpPr>
          <p:nvPr>
            <p:ph type="title"/>
          </p:nvPr>
        </p:nvSpPr>
        <p:spPr>
          <a:xfrm>
            <a:off x="548125" y="593125"/>
            <a:ext cx="6167100" cy="396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5"/>
          <p:cNvSpPr txBox="1">
            <a:spLocks noGrp="1"/>
          </p:cNvSpPr>
          <p:nvPr>
            <p:ph type="body" idx="1"/>
          </p:nvPr>
        </p:nvSpPr>
        <p:spPr>
          <a:xfrm>
            <a:off x="548125" y="1271600"/>
            <a:ext cx="6167100" cy="329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➜"/>
              <a:defRPr/>
            </a:lvl1pPr>
            <a:lvl2pPr marL="914400" lvl="1" indent="-381000" rtl="0">
              <a:spcBef>
                <a:spcPts val="800"/>
              </a:spcBef>
              <a:spcAft>
                <a:spcPts val="0"/>
              </a:spcAft>
              <a:buSzPts val="2400"/>
              <a:buChar char="-"/>
              <a:defRPr/>
            </a:lvl2pPr>
            <a:lvl3pPr marL="1371600" lvl="2" indent="-381000" rtl="0">
              <a:spcBef>
                <a:spcPts val="800"/>
              </a:spcBef>
              <a:spcAft>
                <a:spcPts val="0"/>
              </a:spcAft>
              <a:buSzPts val="2400"/>
              <a:buChar char="-"/>
              <a:defRPr/>
            </a:lvl3pPr>
            <a:lvl4pPr marL="1828800" lvl="3" indent="-381000" rtl="0">
              <a:spcBef>
                <a:spcPts val="800"/>
              </a:spcBef>
              <a:spcAft>
                <a:spcPts val="0"/>
              </a:spcAft>
              <a:buSzPts val="2400"/>
              <a:buChar char="-"/>
              <a:defRPr/>
            </a:lvl4pPr>
            <a:lvl5pPr marL="2286000" lvl="4" indent="-381000" rtl="0">
              <a:spcBef>
                <a:spcPts val="800"/>
              </a:spcBef>
              <a:spcAft>
                <a:spcPts val="0"/>
              </a:spcAft>
              <a:buSzPts val="2400"/>
              <a:buChar char="-"/>
              <a:defRPr/>
            </a:lvl5pPr>
            <a:lvl6pPr marL="2743200" lvl="5" indent="-381000" rtl="0">
              <a:spcBef>
                <a:spcPts val="800"/>
              </a:spcBef>
              <a:spcAft>
                <a:spcPts val="0"/>
              </a:spcAft>
              <a:buSzPts val="2400"/>
              <a:buChar char="-"/>
              <a:defRPr/>
            </a:lvl6pPr>
            <a:lvl7pPr marL="3200400" lvl="6" indent="-381000" rtl="0">
              <a:spcBef>
                <a:spcPts val="80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 rtl="0">
              <a:spcBef>
                <a:spcPts val="80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 rtl="0">
              <a:spcBef>
                <a:spcPts val="800"/>
              </a:spcBef>
              <a:spcAft>
                <a:spcPts val="80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grpSp>
        <p:nvGrpSpPr>
          <p:cNvPr id="71" name="Google Shape;71;p5"/>
          <p:cNvGrpSpPr/>
          <p:nvPr/>
        </p:nvGrpSpPr>
        <p:grpSpPr>
          <a:xfrm>
            <a:off x="7351600" y="2783674"/>
            <a:ext cx="1613838" cy="1779823"/>
            <a:chOff x="7351600" y="2783674"/>
            <a:chExt cx="1613838" cy="1779823"/>
          </a:xfrm>
        </p:grpSpPr>
        <p:grpSp>
          <p:nvGrpSpPr>
            <p:cNvPr id="72" name="Google Shape;72;p5"/>
            <p:cNvGrpSpPr/>
            <p:nvPr/>
          </p:nvGrpSpPr>
          <p:grpSpPr>
            <a:xfrm flipH="1">
              <a:off x="7859537" y="4171128"/>
              <a:ext cx="477532" cy="392369"/>
              <a:chOff x="3019540" y="1549146"/>
              <a:chExt cx="440488" cy="361931"/>
            </a:xfrm>
          </p:grpSpPr>
          <p:sp>
            <p:nvSpPr>
              <p:cNvPr id="73" name="Google Shape;73;p5"/>
              <p:cNvSpPr/>
              <p:nvPr/>
            </p:nvSpPr>
            <p:spPr>
              <a:xfrm flipH="1">
                <a:off x="3338602" y="1549146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74" name="Google Shape;74;p5"/>
              <p:cNvSpPr/>
              <p:nvPr/>
            </p:nvSpPr>
            <p:spPr>
              <a:xfrm flipH="1">
                <a:off x="3019540" y="1549146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75" name="Google Shape;75;p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351600" y="2783674"/>
              <a:ext cx="1457782" cy="148391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6" name="Google Shape;76;p5"/>
            <p:cNvSpPr/>
            <p:nvPr/>
          </p:nvSpPr>
          <p:spPr>
            <a:xfrm rot="10145659" flipH="1">
              <a:off x="8668242" y="3860439"/>
              <a:ext cx="271074" cy="302024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7" name="Google Shape;77;p5"/>
            <p:cNvSpPr/>
            <p:nvPr/>
          </p:nvSpPr>
          <p:spPr>
            <a:xfrm>
              <a:off x="8068901" y="3595797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8;p5"/>
            <p:cNvSpPr/>
            <p:nvPr/>
          </p:nvSpPr>
          <p:spPr>
            <a:xfrm>
              <a:off x="7770305" y="3570998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08695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393063" y="885825"/>
            <a:ext cx="3603500" cy="3738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1147438" y="1314450"/>
            <a:ext cx="3603500" cy="3538551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6"/>
          <p:cNvSpPr txBox="1">
            <a:spLocks noGrp="1"/>
          </p:cNvSpPr>
          <p:nvPr>
            <p:ph type="title"/>
          </p:nvPr>
        </p:nvSpPr>
        <p:spPr>
          <a:xfrm>
            <a:off x="1488450" y="243075"/>
            <a:ext cx="6167100" cy="396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6"/>
          <p:cNvSpPr txBox="1">
            <a:spLocks noGrp="1"/>
          </p:cNvSpPr>
          <p:nvPr>
            <p:ph type="body" idx="1"/>
          </p:nvPr>
        </p:nvSpPr>
        <p:spPr>
          <a:xfrm>
            <a:off x="1693075" y="1618400"/>
            <a:ext cx="2509800" cy="2889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➜"/>
              <a:defRPr sz="2000"/>
            </a:lvl1pPr>
            <a:lvl2pPr marL="914400" lvl="1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2pPr>
            <a:lvl3pPr marL="1371600" lvl="2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3pPr>
            <a:lvl4pPr marL="1828800" lvl="3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4pPr>
            <a:lvl5pPr marL="2286000" lvl="4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5pPr>
            <a:lvl6pPr marL="2743200" lvl="5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6pPr>
            <a:lvl7pPr marL="3200400" lvl="6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800"/>
              </a:spcBef>
              <a:spcAft>
                <a:spcPts val="8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84" name="Google Shape;84;p6"/>
          <p:cNvSpPr txBox="1">
            <a:spLocks noGrp="1"/>
          </p:cNvSpPr>
          <p:nvPr>
            <p:ph type="body" idx="2"/>
          </p:nvPr>
        </p:nvSpPr>
        <p:spPr>
          <a:xfrm>
            <a:off x="4939924" y="1313600"/>
            <a:ext cx="2509800" cy="2889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➜"/>
              <a:defRPr sz="2000"/>
            </a:lvl1pPr>
            <a:lvl2pPr marL="914400" lvl="1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2pPr>
            <a:lvl3pPr marL="1371600" lvl="2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3pPr>
            <a:lvl4pPr marL="1828800" lvl="3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4pPr>
            <a:lvl5pPr marL="2286000" lvl="4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5pPr>
            <a:lvl6pPr marL="2743200" lvl="5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6pPr>
            <a:lvl7pPr marL="3200400" lvl="6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800"/>
              </a:spcBef>
              <a:spcAft>
                <a:spcPts val="8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grpSp>
        <p:nvGrpSpPr>
          <p:cNvPr id="86" name="Google Shape;86;p6"/>
          <p:cNvGrpSpPr/>
          <p:nvPr/>
        </p:nvGrpSpPr>
        <p:grpSpPr>
          <a:xfrm>
            <a:off x="7863411" y="2967400"/>
            <a:ext cx="1420590" cy="1275975"/>
            <a:chOff x="7863411" y="2967400"/>
            <a:chExt cx="1420590" cy="1275975"/>
          </a:xfrm>
        </p:grpSpPr>
        <p:grpSp>
          <p:nvGrpSpPr>
            <p:cNvPr id="87" name="Google Shape;87;p6"/>
            <p:cNvGrpSpPr/>
            <p:nvPr/>
          </p:nvGrpSpPr>
          <p:grpSpPr>
            <a:xfrm>
              <a:off x="8277250" y="3881444"/>
              <a:ext cx="440488" cy="361931"/>
              <a:chOff x="8277250" y="3881444"/>
              <a:chExt cx="440488" cy="361931"/>
            </a:xfrm>
          </p:grpSpPr>
          <p:sp>
            <p:nvSpPr>
              <p:cNvPr id="88" name="Google Shape;88;p6"/>
              <p:cNvSpPr/>
              <p:nvPr/>
            </p:nvSpPr>
            <p:spPr>
              <a:xfrm>
                <a:off x="8277250" y="3881444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89" name="Google Shape;89;p6"/>
              <p:cNvSpPr/>
              <p:nvPr/>
            </p:nvSpPr>
            <p:spPr>
              <a:xfrm>
                <a:off x="8596313" y="3881444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90" name="Google Shape;90;p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863411" y="2967400"/>
              <a:ext cx="1420590" cy="9824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1" name="Google Shape;91;p6"/>
            <p:cNvSpPr/>
            <p:nvPr/>
          </p:nvSpPr>
          <p:spPr>
            <a:xfrm>
              <a:off x="8535376" y="3335872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6"/>
            <p:cNvSpPr/>
            <p:nvPr/>
          </p:nvSpPr>
          <p:spPr>
            <a:xfrm>
              <a:off x="8236780" y="3311073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3" name="Google Shape;93;p6"/>
          <p:cNvGrpSpPr/>
          <p:nvPr/>
        </p:nvGrpSpPr>
        <p:grpSpPr>
          <a:xfrm>
            <a:off x="-207150" y="2962110"/>
            <a:ext cx="1286833" cy="1586084"/>
            <a:chOff x="-207150" y="2962110"/>
            <a:chExt cx="1286833" cy="1586084"/>
          </a:xfrm>
        </p:grpSpPr>
        <p:grpSp>
          <p:nvGrpSpPr>
            <p:cNvPr id="94" name="Google Shape;94;p6"/>
            <p:cNvGrpSpPr/>
            <p:nvPr/>
          </p:nvGrpSpPr>
          <p:grpSpPr>
            <a:xfrm>
              <a:off x="120475" y="4186263"/>
              <a:ext cx="547675" cy="361931"/>
              <a:chOff x="120475" y="4186263"/>
              <a:chExt cx="547675" cy="361931"/>
            </a:xfrm>
          </p:grpSpPr>
          <p:sp>
            <p:nvSpPr>
              <p:cNvPr id="95" name="Google Shape;95;p6"/>
              <p:cNvSpPr/>
              <p:nvPr/>
            </p:nvSpPr>
            <p:spPr>
              <a:xfrm>
                <a:off x="120475" y="4186263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96" name="Google Shape;96;p6"/>
              <p:cNvSpPr/>
              <p:nvPr/>
            </p:nvSpPr>
            <p:spPr>
              <a:xfrm flipH="1">
                <a:off x="546725" y="4186263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97" name="Google Shape;97;p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-207150" y="2962110"/>
              <a:ext cx="1286833" cy="130529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8" name="Google Shape;98;p6"/>
            <p:cNvSpPr/>
            <p:nvPr/>
          </p:nvSpPr>
          <p:spPr>
            <a:xfrm rot="10576116">
              <a:off x="213730" y="3649426"/>
              <a:ext cx="145541" cy="146049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6"/>
            <p:cNvSpPr/>
            <p:nvPr/>
          </p:nvSpPr>
          <p:spPr>
            <a:xfrm rot="10598995">
              <a:off x="532326" y="3669443"/>
              <a:ext cx="127326" cy="132204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6"/>
            <p:cNvSpPr/>
            <p:nvPr/>
          </p:nvSpPr>
          <p:spPr>
            <a:xfrm rot="2878168">
              <a:off x="140003" y="3477827"/>
              <a:ext cx="592515" cy="660127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  <p:extLst>
      <p:ext uri="{BB962C8B-B14F-4D97-AF65-F5344CB8AC3E}">
        <p14:creationId xmlns:p14="http://schemas.microsoft.com/office/powerpoint/2010/main" val="17450498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1795" y="152400"/>
            <a:ext cx="7293742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7"/>
          <p:cNvSpPr txBox="1">
            <a:spLocks noGrp="1"/>
          </p:cNvSpPr>
          <p:nvPr>
            <p:ph type="title"/>
          </p:nvPr>
        </p:nvSpPr>
        <p:spPr>
          <a:xfrm>
            <a:off x="548125" y="593125"/>
            <a:ext cx="6167100" cy="396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7"/>
          <p:cNvSpPr txBox="1">
            <a:spLocks noGrp="1"/>
          </p:cNvSpPr>
          <p:nvPr>
            <p:ph type="body" idx="1"/>
          </p:nvPr>
        </p:nvSpPr>
        <p:spPr>
          <a:xfrm>
            <a:off x="548125" y="1271600"/>
            <a:ext cx="1921200" cy="3307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➜"/>
              <a:defRPr sz="1800"/>
            </a:lvl1pPr>
            <a:lvl2pPr marL="914400" lvl="1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2pPr>
            <a:lvl3pPr marL="1371600" lvl="2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3pPr>
            <a:lvl4pPr marL="1828800" lvl="3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4pPr>
            <a:lvl5pPr marL="2286000" lvl="4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5pPr>
            <a:lvl6pPr marL="2743200" lvl="5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6pPr>
            <a:lvl7pPr marL="3200400" lvl="6" indent="-342900" rtl="0">
              <a:spcBef>
                <a:spcPts val="8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8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800"/>
              </a:spcBef>
              <a:spcAft>
                <a:spcPts val="8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05" name="Google Shape;105;p7"/>
          <p:cNvSpPr txBox="1">
            <a:spLocks noGrp="1"/>
          </p:cNvSpPr>
          <p:nvPr>
            <p:ph type="body" idx="2"/>
          </p:nvPr>
        </p:nvSpPr>
        <p:spPr>
          <a:xfrm>
            <a:off x="2671075" y="1271600"/>
            <a:ext cx="1921200" cy="3307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➜"/>
              <a:defRPr sz="1800"/>
            </a:lvl1pPr>
            <a:lvl2pPr marL="914400" lvl="1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2pPr>
            <a:lvl3pPr marL="1371600" lvl="2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3pPr>
            <a:lvl4pPr marL="1828800" lvl="3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4pPr>
            <a:lvl5pPr marL="2286000" lvl="4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5pPr>
            <a:lvl6pPr marL="2743200" lvl="5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6pPr>
            <a:lvl7pPr marL="3200400" lvl="6" indent="-342900" rtl="0">
              <a:spcBef>
                <a:spcPts val="8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8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800"/>
              </a:spcBef>
              <a:spcAft>
                <a:spcPts val="8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07" name="Google Shape;107;p7"/>
          <p:cNvSpPr txBox="1">
            <a:spLocks noGrp="1"/>
          </p:cNvSpPr>
          <p:nvPr>
            <p:ph type="body" idx="3"/>
          </p:nvPr>
        </p:nvSpPr>
        <p:spPr>
          <a:xfrm>
            <a:off x="4794026" y="1271600"/>
            <a:ext cx="1921200" cy="3307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➜"/>
              <a:defRPr sz="1800"/>
            </a:lvl1pPr>
            <a:lvl2pPr marL="914400" lvl="1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2pPr>
            <a:lvl3pPr marL="1371600" lvl="2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3pPr>
            <a:lvl4pPr marL="1828800" lvl="3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4pPr>
            <a:lvl5pPr marL="2286000" lvl="4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5pPr>
            <a:lvl6pPr marL="2743200" lvl="5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6pPr>
            <a:lvl7pPr marL="3200400" lvl="6" indent="-342900" rtl="0">
              <a:spcBef>
                <a:spcPts val="8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8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800"/>
              </a:spcBef>
              <a:spcAft>
                <a:spcPts val="8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grpSp>
        <p:nvGrpSpPr>
          <p:cNvPr id="108" name="Google Shape;108;p7"/>
          <p:cNvGrpSpPr/>
          <p:nvPr/>
        </p:nvGrpSpPr>
        <p:grpSpPr>
          <a:xfrm>
            <a:off x="7403272" y="2876096"/>
            <a:ext cx="1631625" cy="1782785"/>
            <a:chOff x="7403272" y="2876096"/>
            <a:chExt cx="1631625" cy="1782785"/>
          </a:xfrm>
        </p:grpSpPr>
        <p:sp>
          <p:nvSpPr>
            <p:cNvPr id="109" name="Google Shape;109;p7"/>
            <p:cNvSpPr/>
            <p:nvPr/>
          </p:nvSpPr>
          <p:spPr>
            <a:xfrm rot="5652216" flipH="1">
              <a:off x="7426337" y="4025462"/>
              <a:ext cx="250048" cy="278597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10" name="Google Shape;110;p7"/>
            <p:cNvSpPr/>
            <p:nvPr/>
          </p:nvSpPr>
          <p:spPr>
            <a:xfrm rot="682371">
              <a:off x="8759823" y="3818276"/>
              <a:ext cx="250059" cy="278610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11" name="Google Shape;111;p7"/>
            <p:cNvSpPr/>
            <p:nvPr/>
          </p:nvSpPr>
          <p:spPr>
            <a:xfrm>
              <a:off x="7919513" y="4266500"/>
              <a:ext cx="131637" cy="392380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12" name="Google Shape;112;p7"/>
            <p:cNvSpPr/>
            <p:nvPr/>
          </p:nvSpPr>
          <p:spPr>
            <a:xfrm flipH="1">
              <a:off x="8381628" y="4266500"/>
              <a:ext cx="131637" cy="392380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pic>
          <p:nvPicPr>
            <p:cNvPr id="113" name="Google Shape;113;p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445529" y="2876096"/>
              <a:ext cx="1541746" cy="150566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4" name="Google Shape;114;p7"/>
            <p:cNvSpPr/>
            <p:nvPr/>
          </p:nvSpPr>
          <p:spPr>
            <a:xfrm rot="-372207">
              <a:off x="8259436" y="3705061"/>
              <a:ext cx="146088" cy="146598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7"/>
            <p:cNvSpPr/>
            <p:nvPr/>
          </p:nvSpPr>
          <p:spPr>
            <a:xfrm rot="-335960">
              <a:off x="7958498" y="3711971"/>
              <a:ext cx="127095" cy="131964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7"/>
            <p:cNvSpPr/>
            <p:nvPr/>
          </p:nvSpPr>
          <p:spPr>
            <a:xfrm>
              <a:off x="8101006" y="3969538"/>
              <a:ext cx="139200" cy="207300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20966650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1795" y="152400"/>
            <a:ext cx="7293742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8"/>
          <p:cNvSpPr txBox="1">
            <a:spLocks noGrp="1"/>
          </p:cNvSpPr>
          <p:nvPr>
            <p:ph type="title"/>
          </p:nvPr>
        </p:nvSpPr>
        <p:spPr>
          <a:xfrm>
            <a:off x="548125" y="593125"/>
            <a:ext cx="6167100" cy="396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121" name="Google Shape;121;p8"/>
          <p:cNvGrpSpPr/>
          <p:nvPr/>
        </p:nvGrpSpPr>
        <p:grpSpPr>
          <a:xfrm>
            <a:off x="7438381" y="3235109"/>
            <a:ext cx="1588153" cy="1365478"/>
            <a:chOff x="7445525" y="3242253"/>
            <a:chExt cx="1588153" cy="1365478"/>
          </a:xfrm>
        </p:grpSpPr>
        <p:sp>
          <p:nvSpPr>
            <p:cNvPr id="122" name="Google Shape;122;p8"/>
            <p:cNvSpPr/>
            <p:nvPr/>
          </p:nvSpPr>
          <p:spPr>
            <a:xfrm rot="-5872103">
              <a:off x="8672932" y="4104027"/>
              <a:ext cx="250054" cy="278604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123" name="Google Shape;123;p8"/>
            <p:cNvGrpSpPr/>
            <p:nvPr/>
          </p:nvGrpSpPr>
          <p:grpSpPr>
            <a:xfrm>
              <a:off x="7865288" y="4245800"/>
              <a:ext cx="440488" cy="361931"/>
              <a:chOff x="7865288" y="4245800"/>
              <a:chExt cx="440488" cy="361931"/>
            </a:xfrm>
          </p:grpSpPr>
          <p:sp>
            <p:nvSpPr>
              <p:cNvPr id="124" name="Google Shape;124;p8"/>
              <p:cNvSpPr/>
              <p:nvPr/>
            </p:nvSpPr>
            <p:spPr>
              <a:xfrm>
                <a:off x="7865288" y="4245800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5" name="Google Shape;125;p8"/>
              <p:cNvSpPr/>
              <p:nvPr/>
            </p:nvSpPr>
            <p:spPr>
              <a:xfrm>
                <a:off x="8184350" y="4245800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126" name="Google Shape;126;p8"/>
            <p:cNvPicPr preferRelativeResize="0"/>
            <p:nvPr/>
          </p:nvPicPr>
          <p:blipFill>
            <a:blip r:embed="rId3">
              <a:alphaModFix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445525" y="3242253"/>
              <a:ext cx="1588153" cy="10983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7" name="Google Shape;127;p8"/>
            <p:cNvSpPr/>
            <p:nvPr/>
          </p:nvSpPr>
          <p:spPr>
            <a:xfrm>
              <a:off x="8118901" y="3800197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8"/>
            <p:cNvSpPr/>
            <p:nvPr/>
          </p:nvSpPr>
          <p:spPr>
            <a:xfrm>
              <a:off x="7820305" y="3775398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30;p8"/>
            <p:cNvSpPr/>
            <p:nvPr/>
          </p:nvSpPr>
          <p:spPr>
            <a:xfrm>
              <a:off x="7606243" y="4075800"/>
              <a:ext cx="383500" cy="87900"/>
            </a:xfrm>
            <a:custGeom>
              <a:avLst/>
              <a:gdLst/>
              <a:ahLst/>
              <a:cxnLst/>
              <a:rect l="l" t="t" r="r" b="b"/>
              <a:pathLst>
                <a:path w="15340" h="3516" extrusionOk="0">
                  <a:moveTo>
                    <a:pt x="142" y="0"/>
                  </a:moveTo>
                  <a:cubicBezTo>
                    <a:pt x="-1459" y="4812"/>
                    <a:pt x="11754" y="4305"/>
                    <a:pt x="15340" y="719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4" name="Google Shape;21;p2">
            <a:extLst>
              <a:ext uri="{FF2B5EF4-FFF2-40B4-BE49-F238E27FC236}">
                <a16:creationId xmlns:a16="http://schemas.microsoft.com/office/drawing/2014/main" id="{1C1A54C7-C083-4B34-BB89-2B9E16C81492}"/>
              </a:ext>
            </a:extLst>
          </p:cNvPr>
          <p:cNvSpPr/>
          <p:nvPr userDrawn="1"/>
        </p:nvSpPr>
        <p:spPr>
          <a:xfrm rot="13615833">
            <a:off x="7928328" y="3934957"/>
            <a:ext cx="259911" cy="265174"/>
          </a:xfrm>
          <a:custGeom>
            <a:avLst/>
            <a:gdLst/>
            <a:ahLst/>
            <a:cxnLst/>
            <a:rect l="l" t="t" r="r" b="b"/>
            <a:pathLst>
              <a:path w="10002" h="11144" extrusionOk="0">
                <a:moveTo>
                  <a:pt x="0" y="11144"/>
                </a:moveTo>
                <a:cubicBezTo>
                  <a:pt x="4895" y="10166"/>
                  <a:pt x="10002" y="4991"/>
                  <a:pt x="10002" y="0"/>
                </a:cubicBezTo>
              </a:path>
            </a:pathLst>
          </a:custGeom>
          <a:noFill/>
          <a:ln w="38100" cap="rnd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1120943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- Round">
  <p:cSld name="Title only - Round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97168" y="199525"/>
            <a:ext cx="7222809" cy="4791576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9"/>
          <p:cNvSpPr txBox="1">
            <a:spLocks noGrp="1"/>
          </p:cNvSpPr>
          <p:nvPr>
            <p:ph type="title"/>
          </p:nvPr>
        </p:nvSpPr>
        <p:spPr>
          <a:xfrm>
            <a:off x="1345400" y="774100"/>
            <a:ext cx="4641000" cy="396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135" name="Google Shape;135;p9"/>
          <p:cNvGrpSpPr/>
          <p:nvPr/>
        </p:nvGrpSpPr>
        <p:grpSpPr>
          <a:xfrm>
            <a:off x="7342057" y="3031993"/>
            <a:ext cx="1613321" cy="1704313"/>
            <a:chOff x="7342057" y="3031993"/>
            <a:chExt cx="1613321" cy="1704313"/>
          </a:xfrm>
        </p:grpSpPr>
        <p:sp>
          <p:nvSpPr>
            <p:cNvPr id="136" name="Google Shape;136;p9"/>
            <p:cNvSpPr/>
            <p:nvPr/>
          </p:nvSpPr>
          <p:spPr>
            <a:xfrm>
              <a:off x="7655725" y="4421975"/>
              <a:ext cx="278600" cy="300050"/>
            </a:xfrm>
            <a:custGeom>
              <a:avLst/>
              <a:gdLst/>
              <a:ahLst/>
              <a:cxnLst/>
              <a:rect l="l" t="t" r="r" b="b"/>
              <a:pathLst>
                <a:path w="11144" h="12002" extrusionOk="0">
                  <a:moveTo>
                    <a:pt x="11144" y="0"/>
                  </a:moveTo>
                  <a:lnTo>
                    <a:pt x="3429" y="12002"/>
                  </a:lnTo>
                  <a:lnTo>
                    <a:pt x="0" y="9144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37" name="Google Shape;137;p9"/>
            <p:cNvSpPr/>
            <p:nvPr/>
          </p:nvSpPr>
          <p:spPr>
            <a:xfrm>
              <a:off x="8085538" y="4374375"/>
              <a:ext cx="121425" cy="361931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pic>
          <p:nvPicPr>
            <p:cNvPr id="138" name="Google Shape;138;p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342057" y="3031993"/>
              <a:ext cx="1407681" cy="145925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9" name="Google Shape;139;p9"/>
            <p:cNvSpPr/>
            <p:nvPr/>
          </p:nvSpPr>
          <p:spPr>
            <a:xfrm>
              <a:off x="8073651" y="3564447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9"/>
            <p:cNvSpPr/>
            <p:nvPr/>
          </p:nvSpPr>
          <p:spPr>
            <a:xfrm>
              <a:off x="7775055" y="3539648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9"/>
            <p:cNvSpPr/>
            <p:nvPr/>
          </p:nvSpPr>
          <p:spPr>
            <a:xfrm rot="-702395">
              <a:off x="8679665" y="3633972"/>
              <a:ext cx="250050" cy="278600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  <p:extLst>
      <p:ext uri="{BB962C8B-B14F-4D97-AF65-F5344CB8AC3E}">
        <p14:creationId xmlns:p14="http://schemas.microsoft.com/office/powerpoint/2010/main" val="32730795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1795" y="152400"/>
            <a:ext cx="7293742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0"/>
          <p:cNvSpPr txBox="1">
            <a:spLocks noGrp="1"/>
          </p:cNvSpPr>
          <p:nvPr>
            <p:ph type="body" idx="1"/>
          </p:nvPr>
        </p:nvSpPr>
        <p:spPr>
          <a:xfrm>
            <a:off x="435775" y="4406300"/>
            <a:ext cx="6350700" cy="3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spcBef>
                <a:spcPts val="0"/>
              </a:spcBef>
              <a:spcAft>
                <a:spcPts val="800"/>
              </a:spcAft>
              <a:buSzPts val="1800"/>
              <a:buNone/>
              <a:defRPr sz="1800"/>
            </a:lvl1pPr>
          </a:lstStyle>
          <a:p>
            <a:endParaRPr/>
          </a:p>
        </p:txBody>
      </p:sp>
      <p:grpSp>
        <p:nvGrpSpPr>
          <p:cNvPr id="146" name="Google Shape;146;p10"/>
          <p:cNvGrpSpPr/>
          <p:nvPr/>
        </p:nvGrpSpPr>
        <p:grpSpPr>
          <a:xfrm>
            <a:off x="7185170" y="2671550"/>
            <a:ext cx="1677505" cy="2096681"/>
            <a:chOff x="7185170" y="2671550"/>
            <a:chExt cx="1677505" cy="2096681"/>
          </a:xfrm>
        </p:grpSpPr>
        <p:sp>
          <p:nvSpPr>
            <p:cNvPr id="147" name="Google Shape;147;p10"/>
            <p:cNvSpPr/>
            <p:nvPr/>
          </p:nvSpPr>
          <p:spPr>
            <a:xfrm>
              <a:off x="7185170" y="4136225"/>
              <a:ext cx="430080" cy="200025"/>
            </a:xfrm>
            <a:custGeom>
              <a:avLst/>
              <a:gdLst/>
              <a:ahLst/>
              <a:cxnLst/>
              <a:rect l="l" t="t" r="r" b="b"/>
              <a:pathLst>
                <a:path w="12288" h="5715" extrusionOk="0">
                  <a:moveTo>
                    <a:pt x="12288" y="0"/>
                  </a:moveTo>
                  <a:cubicBezTo>
                    <a:pt x="9576" y="3613"/>
                    <a:pt x="4517" y="5715"/>
                    <a:pt x="0" y="5715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8" name="Google Shape;148;p10"/>
            <p:cNvSpPr/>
            <p:nvPr/>
          </p:nvSpPr>
          <p:spPr>
            <a:xfrm>
              <a:off x="8608225" y="4085363"/>
              <a:ext cx="254450" cy="250875"/>
            </a:xfrm>
            <a:custGeom>
              <a:avLst/>
              <a:gdLst/>
              <a:ahLst/>
              <a:cxnLst/>
              <a:rect l="l" t="t" r="r" b="b"/>
              <a:pathLst>
                <a:path w="10178" h="10035" extrusionOk="0">
                  <a:moveTo>
                    <a:pt x="0" y="1177"/>
                  </a:moveTo>
                  <a:cubicBezTo>
                    <a:pt x="2720" y="-862"/>
                    <a:pt x="9177" y="-121"/>
                    <a:pt x="10001" y="3177"/>
                  </a:cubicBezTo>
                  <a:cubicBezTo>
                    <a:pt x="10708" y="6006"/>
                    <a:pt x="7488" y="10035"/>
                    <a:pt x="4572" y="10035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9" name="Google Shape;149;p10"/>
            <p:cNvSpPr/>
            <p:nvPr/>
          </p:nvSpPr>
          <p:spPr>
            <a:xfrm>
              <a:off x="7891813" y="4406300"/>
              <a:ext cx="121425" cy="361931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0" name="Google Shape;150;p10"/>
            <p:cNvSpPr/>
            <p:nvPr/>
          </p:nvSpPr>
          <p:spPr>
            <a:xfrm>
              <a:off x="8210875" y="4406300"/>
              <a:ext cx="121425" cy="361931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pic>
          <p:nvPicPr>
            <p:cNvPr id="151" name="Google Shape;151;p1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536121" y="2671550"/>
              <a:ext cx="1151884" cy="18844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2" name="Google Shape;152;p10"/>
            <p:cNvSpPr/>
            <p:nvPr/>
          </p:nvSpPr>
          <p:spPr>
            <a:xfrm>
              <a:off x="8118926" y="3754947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Google Shape;153;p10"/>
            <p:cNvSpPr/>
            <p:nvPr/>
          </p:nvSpPr>
          <p:spPr>
            <a:xfrm>
              <a:off x="7820330" y="3730148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Google Shape;154;p10"/>
            <p:cNvSpPr/>
            <p:nvPr/>
          </p:nvSpPr>
          <p:spPr>
            <a:xfrm rot="7381212">
              <a:off x="8216847" y="4057606"/>
              <a:ext cx="123784" cy="80190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5" name="Google Shape;155;p10"/>
            <p:cNvSpPr/>
            <p:nvPr/>
          </p:nvSpPr>
          <p:spPr>
            <a:xfrm>
              <a:off x="8068455" y="3653557"/>
              <a:ext cx="347296" cy="348508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156;p10"/>
            <p:cNvSpPr/>
            <p:nvPr/>
          </p:nvSpPr>
          <p:spPr>
            <a:xfrm>
              <a:off x="7687269" y="3637756"/>
              <a:ext cx="305060" cy="31674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Google Shape;157;p10"/>
            <p:cNvSpPr/>
            <p:nvPr/>
          </p:nvSpPr>
          <p:spPr>
            <a:xfrm>
              <a:off x="7990150" y="3797472"/>
              <a:ext cx="82950" cy="15000"/>
            </a:xfrm>
            <a:custGeom>
              <a:avLst/>
              <a:gdLst/>
              <a:ahLst/>
              <a:cxnLst/>
              <a:rect l="l" t="t" r="r" b="b"/>
              <a:pathLst>
                <a:path w="3318" h="600" extrusionOk="0">
                  <a:moveTo>
                    <a:pt x="0" y="600"/>
                  </a:moveTo>
                  <a:cubicBezTo>
                    <a:pt x="955" y="38"/>
                    <a:pt x="2431" y="-279"/>
                    <a:pt x="3318" y="386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  <p:extLst>
      <p:ext uri="{BB962C8B-B14F-4D97-AF65-F5344CB8AC3E}">
        <p14:creationId xmlns:p14="http://schemas.microsoft.com/office/powerpoint/2010/main" val="17531610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Google Shape;160;p11"/>
          <p:cNvGrpSpPr/>
          <p:nvPr/>
        </p:nvGrpSpPr>
        <p:grpSpPr>
          <a:xfrm>
            <a:off x="329788" y="4081200"/>
            <a:ext cx="8484419" cy="1041759"/>
            <a:chOff x="329788" y="4081200"/>
            <a:chExt cx="8484419" cy="1041759"/>
          </a:xfrm>
        </p:grpSpPr>
        <p:sp>
          <p:nvSpPr>
            <p:cNvPr id="161" name="Google Shape;161;p11"/>
            <p:cNvSpPr/>
            <p:nvPr/>
          </p:nvSpPr>
          <p:spPr>
            <a:xfrm flipH="1">
              <a:off x="2483177" y="4904497"/>
              <a:ext cx="73292" cy="218462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2" name="Google Shape;162;p11"/>
            <p:cNvSpPr/>
            <p:nvPr/>
          </p:nvSpPr>
          <p:spPr>
            <a:xfrm flipH="1">
              <a:off x="2290603" y="4904497"/>
              <a:ext cx="73292" cy="218462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3" name="Google Shape;163;p11"/>
            <p:cNvSpPr/>
            <p:nvPr/>
          </p:nvSpPr>
          <p:spPr>
            <a:xfrm>
              <a:off x="501300" y="4904497"/>
              <a:ext cx="73292" cy="218462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" name="Google Shape;164;p11"/>
            <p:cNvSpPr/>
            <p:nvPr/>
          </p:nvSpPr>
          <p:spPr>
            <a:xfrm flipH="1">
              <a:off x="758564" y="4904497"/>
              <a:ext cx="73292" cy="218462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5" name="Google Shape;165;p11"/>
            <p:cNvSpPr/>
            <p:nvPr/>
          </p:nvSpPr>
          <p:spPr>
            <a:xfrm>
              <a:off x="1274015" y="4925729"/>
              <a:ext cx="168163" cy="181080"/>
            </a:xfrm>
            <a:custGeom>
              <a:avLst/>
              <a:gdLst/>
              <a:ahLst/>
              <a:cxnLst/>
              <a:rect l="l" t="t" r="r" b="b"/>
              <a:pathLst>
                <a:path w="11144" h="12002" extrusionOk="0">
                  <a:moveTo>
                    <a:pt x="11144" y="0"/>
                  </a:moveTo>
                  <a:lnTo>
                    <a:pt x="3429" y="12002"/>
                  </a:lnTo>
                  <a:lnTo>
                    <a:pt x="0" y="9144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6" name="Google Shape;166;p11"/>
            <p:cNvSpPr/>
            <p:nvPr/>
          </p:nvSpPr>
          <p:spPr>
            <a:xfrm>
              <a:off x="1517285" y="4904497"/>
              <a:ext cx="73292" cy="218462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7" name="Google Shape;167;p11"/>
            <p:cNvSpPr/>
            <p:nvPr/>
          </p:nvSpPr>
          <p:spPr>
            <a:xfrm>
              <a:off x="3194293" y="4900109"/>
              <a:ext cx="74300" cy="222850"/>
            </a:xfrm>
            <a:custGeom>
              <a:avLst/>
              <a:gdLst/>
              <a:ahLst/>
              <a:cxnLst/>
              <a:rect l="l" t="t" r="r" b="b"/>
              <a:pathLst>
                <a:path w="2972" h="8914" extrusionOk="0">
                  <a:moveTo>
                    <a:pt x="0" y="0"/>
                  </a:moveTo>
                  <a:lnTo>
                    <a:pt x="0" y="8914"/>
                  </a:lnTo>
                  <a:lnTo>
                    <a:pt x="2972" y="8914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8" name="Google Shape;168;p11"/>
            <p:cNvSpPr/>
            <p:nvPr/>
          </p:nvSpPr>
          <p:spPr>
            <a:xfrm>
              <a:off x="3346693" y="4900109"/>
              <a:ext cx="74300" cy="222850"/>
            </a:xfrm>
            <a:custGeom>
              <a:avLst/>
              <a:gdLst/>
              <a:ahLst/>
              <a:cxnLst/>
              <a:rect l="l" t="t" r="r" b="b"/>
              <a:pathLst>
                <a:path w="2972" h="8914" extrusionOk="0">
                  <a:moveTo>
                    <a:pt x="0" y="0"/>
                  </a:moveTo>
                  <a:lnTo>
                    <a:pt x="0" y="8914"/>
                  </a:lnTo>
                  <a:lnTo>
                    <a:pt x="2972" y="8914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9" name="Google Shape;169;p11"/>
            <p:cNvSpPr/>
            <p:nvPr/>
          </p:nvSpPr>
          <p:spPr>
            <a:xfrm>
              <a:off x="4121250" y="4918525"/>
              <a:ext cx="242250" cy="122750"/>
            </a:xfrm>
            <a:custGeom>
              <a:avLst/>
              <a:gdLst/>
              <a:ahLst/>
              <a:cxnLst/>
              <a:rect l="l" t="t" r="r" b="b"/>
              <a:pathLst>
                <a:path w="9690" h="4910" extrusionOk="0">
                  <a:moveTo>
                    <a:pt x="0" y="0"/>
                  </a:moveTo>
                  <a:lnTo>
                    <a:pt x="3747" y="4910"/>
                  </a:lnTo>
                  <a:lnTo>
                    <a:pt x="8140" y="905"/>
                  </a:lnTo>
                  <a:lnTo>
                    <a:pt x="9690" y="3230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0" name="Google Shape;170;p11"/>
            <p:cNvSpPr/>
            <p:nvPr/>
          </p:nvSpPr>
          <p:spPr>
            <a:xfrm flipH="1">
              <a:off x="3948593" y="4900109"/>
              <a:ext cx="74300" cy="222850"/>
            </a:xfrm>
            <a:custGeom>
              <a:avLst/>
              <a:gdLst/>
              <a:ahLst/>
              <a:cxnLst/>
              <a:rect l="l" t="t" r="r" b="b"/>
              <a:pathLst>
                <a:path w="2972" h="8914" extrusionOk="0">
                  <a:moveTo>
                    <a:pt x="0" y="0"/>
                  </a:moveTo>
                  <a:lnTo>
                    <a:pt x="0" y="8914"/>
                  </a:lnTo>
                  <a:lnTo>
                    <a:pt x="2972" y="8914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1" name="Google Shape;171;p11"/>
            <p:cNvSpPr/>
            <p:nvPr/>
          </p:nvSpPr>
          <p:spPr>
            <a:xfrm>
              <a:off x="8284998" y="4904497"/>
              <a:ext cx="73292" cy="218462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2" name="Google Shape;172;p11"/>
            <p:cNvSpPr/>
            <p:nvPr/>
          </p:nvSpPr>
          <p:spPr>
            <a:xfrm>
              <a:off x="4958397" y="4904497"/>
              <a:ext cx="73292" cy="218462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3" name="Google Shape;173;p11"/>
            <p:cNvSpPr/>
            <p:nvPr/>
          </p:nvSpPr>
          <p:spPr>
            <a:xfrm flipH="1">
              <a:off x="5893602" y="4904497"/>
              <a:ext cx="73292" cy="218462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" name="Google Shape;174;p11"/>
            <p:cNvSpPr/>
            <p:nvPr/>
          </p:nvSpPr>
          <p:spPr>
            <a:xfrm flipH="1">
              <a:off x="5701028" y="4904497"/>
              <a:ext cx="73292" cy="218462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5" name="Google Shape;175;p11"/>
            <p:cNvSpPr/>
            <p:nvPr/>
          </p:nvSpPr>
          <p:spPr>
            <a:xfrm>
              <a:off x="4779100" y="4904497"/>
              <a:ext cx="73292" cy="218462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6" name="Google Shape;176;p11"/>
            <p:cNvSpPr/>
            <p:nvPr/>
          </p:nvSpPr>
          <p:spPr>
            <a:xfrm flipH="1">
              <a:off x="8479339" y="4904497"/>
              <a:ext cx="73292" cy="218462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7" name="Google Shape;177;p11"/>
            <p:cNvSpPr/>
            <p:nvPr/>
          </p:nvSpPr>
          <p:spPr>
            <a:xfrm>
              <a:off x="6413178" y="4925729"/>
              <a:ext cx="168163" cy="181080"/>
            </a:xfrm>
            <a:custGeom>
              <a:avLst/>
              <a:gdLst/>
              <a:ahLst/>
              <a:cxnLst/>
              <a:rect l="l" t="t" r="r" b="b"/>
              <a:pathLst>
                <a:path w="11144" h="12002" extrusionOk="0">
                  <a:moveTo>
                    <a:pt x="11144" y="0"/>
                  </a:moveTo>
                  <a:lnTo>
                    <a:pt x="3429" y="12002"/>
                  </a:lnTo>
                  <a:lnTo>
                    <a:pt x="0" y="9144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8" name="Google Shape;178;p11"/>
            <p:cNvSpPr/>
            <p:nvPr/>
          </p:nvSpPr>
          <p:spPr>
            <a:xfrm>
              <a:off x="6656447" y="4904497"/>
              <a:ext cx="73292" cy="218462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9" name="Google Shape;179;p11"/>
            <p:cNvSpPr/>
            <p:nvPr/>
          </p:nvSpPr>
          <p:spPr>
            <a:xfrm rot="-772385" flipH="1">
              <a:off x="7297125" y="4931449"/>
              <a:ext cx="242258" cy="122754"/>
            </a:xfrm>
            <a:custGeom>
              <a:avLst/>
              <a:gdLst/>
              <a:ahLst/>
              <a:cxnLst/>
              <a:rect l="l" t="t" r="r" b="b"/>
              <a:pathLst>
                <a:path w="9690" h="4910" extrusionOk="0">
                  <a:moveTo>
                    <a:pt x="0" y="0"/>
                  </a:moveTo>
                  <a:lnTo>
                    <a:pt x="3747" y="4910"/>
                  </a:lnTo>
                  <a:lnTo>
                    <a:pt x="8140" y="905"/>
                  </a:lnTo>
                  <a:lnTo>
                    <a:pt x="9690" y="3230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0" name="Google Shape;180;p11"/>
            <p:cNvSpPr/>
            <p:nvPr/>
          </p:nvSpPr>
          <p:spPr>
            <a:xfrm>
              <a:off x="7637737" y="4900109"/>
              <a:ext cx="74300" cy="222850"/>
            </a:xfrm>
            <a:custGeom>
              <a:avLst/>
              <a:gdLst/>
              <a:ahLst/>
              <a:cxnLst/>
              <a:rect l="l" t="t" r="r" b="b"/>
              <a:pathLst>
                <a:path w="2972" h="8914" extrusionOk="0">
                  <a:moveTo>
                    <a:pt x="0" y="0"/>
                  </a:moveTo>
                  <a:lnTo>
                    <a:pt x="0" y="8914"/>
                  </a:lnTo>
                  <a:lnTo>
                    <a:pt x="2972" y="8914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pic>
          <p:nvPicPr>
            <p:cNvPr id="181" name="Google Shape;181;p11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flipH="1">
              <a:off x="5568301" y="4081200"/>
              <a:ext cx="534466" cy="874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2" name="Google Shape;182;p1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115641" y="4081200"/>
              <a:ext cx="534466" cy="874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3" name="Google Shape;183;p1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88383" y="4278497"/>
              <a:ext cx="653153" cy="6770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" name="Google Shape;184;p11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3761275" y="4278497"/>
              <a:ext cx="667508" cy="6770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" name="Google Shape;185;p11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flipH="1">
              <a:off x="2924212" y="4256964"/>
              <a:ext cx="715358" cy="6986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" name="Google Shape;186;p11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6300672" y="4256964"/>
              <a:ext cx="715358" cy="6986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7" name="Google Shape;187;p11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8077315" y="4445972"/>
              <a:ext cx="736891" cy="5096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8" name="Google Shape;188;p11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329788" y="4445972"/>
              <a:ext cx="736891" cy="5096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9" name="Google Shape;189;p11"/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4550488" y="4276104"/>
              <a:ext cx="667508" cy="6794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0" name="Google Shape;190;p11"/>
            <p:cNvPicPr preferRelativeResize="0"/>
            <p:nvPr/>
          </p:nvPicPr>
          <p:blipFill>
            <a:blip r:embed="rId11">
              <a:alphaModFix/>
            </a:blip>
            <a:stretch>
              <a:fillRect/>
            </a:stretch>
          </p:blipFill>
          <p:spPr>
            <a:xfrm>
              <a:off x="7213935" y="4276104"/>
              <a:ext cx="741676" cy="67947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1" name="Google Shape;191;p11"/>
            <p:cNvSpPr/>
            <p:nvPr/>
          </p:nvSpPr>
          <p:spPr>
            <a:xfrm>
              <a:off x="4896942" y="4662673"/>
              <a:ext cx="69459" cy="69702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11"/>
            <p:cNvSpPr/>
            <p:nvPr/>
          </p:nvSpPr>
          <p:spPr>
            <a:xfrm>
              <a:off x="4755021" y="4650887"/>
              <a:ext cx="60144" cy="6244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11"/>
            <p:cNvSpPr/>
            <p:nvPr/>
          </p:nvSpPr>
          <p:spPr>
            <a:xfrm>
              <a:off x="8426917" y="4646004"/>
              <a:ext cx="69459" cy="69702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" name="Google Shape;194;p11"/>
            <p:cNvSpPr/>
            <p:nvPr/>
          </p:nvSpPr>
          <p:spPr>
            <a:xfrm>
              <a:off x="8284996" y="4634218"/>
              <a:ext cx="60144" cy="6244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" name="Google Shape;195;p11"/>
            <p:cNvSpPr/>
            <p:nvPr/>
          </p:nvSpPr>
          <p:spPr>
            <a:xfrm>
              <a:off x="1583030" y="4529911"/>
              <a:ext cx="69459" cy="69702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" name="Google Shape;196;p11"/>
            <p:cNvSpPr/>
            <p:nvPr/>
          </p:nvSpPr>
          <p:spPr>
            <a:xfrm>
              <a:off x="1441108" y="4518125"/>
              <a:ext cx="60144" cy="6244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" name="Google Shape;197;p11"/>
            <p:cNvSpPr/>
            <p:nvPr/>
          </p:nvSpPr>
          <p:spPr>
            <a:xfrm flipH="1">
              <a:off x="5767046" y="4577317"/>
              <a:ext cx="69459" cy="69702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11"/>
            <p:cNvSpPr/>
            <p:nvPr/>
          </p:nvSpPr>
          <p:spPr>
            <a:xfrm flipH="1">
              <a:off x="5918283" y="4565531"/>
              <a:ext cx="60144" cy="6244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11"/>
            <p:cNvSpPr/>
            <p:nvPr/>
          </p:nvSpPr>
          <p:spPr>
            <a:xfrm flipH="1">
              <a:off x="3228777" y="4602367"/>
              <a:ext cx="69459" cy="69702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11"/>
            <p:cNvSpPr/>
            <p:nvPr/>
          </p:nvSpPr>
          <p:spPr>
            <a:xfrm flipH="1">
              <a:off x="3380014" y="4590581"/>
              <a:ext cx="60144" cy="6244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11"/>
            <p:cNvSpPr/>
            <p:nvPr/>
          </p:nvSpPr>
          <p:spPr>
            <a:xfrm rot="-311666">
              <a:off x="4096754" y="4630462"/>
              <a:ext cx="69746" cy="69989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11"/>
            <p:cNvSpPr/>
            <p:nvPr/>
          </p:nvSpPr>
          <p:spPr>
            <a:xfrm rot="-392198">
              <a:off x="3942938" y="4634457"/>
              <a:ext cx="59913" cy="62209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11"/>
            <p:cNvSpPr/>
            <p:nvPr/>
          </p:nvSpPr>
          <p:spPr>
            <a:xfrm rot="-311666">
              <a:off x="6638372" y="4644749"/>
              <a:ext cx="69746" cy="69989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11"/>
            <p:cNvSpPr/>
            <p:nvPr/>
          </p:nvSpPr>
          <p:spPr>
            <a:xfrm rot="-392198">
              <a:off x="6484557" y="4648745"/>
              <a:ext cx="59913" cy="62209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11"/>
            <p:cNvSpPr/>
            <p:nvPr/>
          </p:nvSpPr>
          <p:spPr>
            <a:xfrm rot="-311666">
              <a:off x="7699854" y="4645862"/>
              <a:ext cx="69746" cy="69989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11"/>
            <p:cNvSpPr/>
            <p:nvPr/>
          </p:nvSpPr>
          <p:spPr>
            <a:xfrm rot="-392198">
              <a:off x="7546038" y="4649857"/>
              <a:ext cx="59913" cy="62209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11"/>
            <p:cNvSpPr/>
            <p:nvPr/>
          </p:nvSpPr>
          <p:spPr>
            <a:xfrm rot="-311666">
              <a:off x="2463316" y="4605762"/>
              <a:ext cx="69746" cy="69989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11"/>
            <p:cNvSpPr/>
            <p:nvPr/>
          </p:nvSpPr>
          <p:spPr>
            <a:xfrm rot="-392198">
              <a:off x="2309500" y="4609757"/>
              <a:ext cx="59913" cy="62209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11"/>
            <p:cNvSpPr/>
            <p:nvPr/>
          </p:nvSpPr>
          <p:spPr>
            <a:xfrm rot="-311666">
              <a:off x="747579" y="4675687"/>
              <a:ext cx="69746" cy="69989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0" name="Google Shape;210;p11"/>
            <p:cNvSpPr/>
            <p:nvPr/>
          </p:nvSpPr>
          <p:spPr>
            <a:xfrm rot="-392198">
              <a:off x="593763" y="4679682"/>
              <a:ext cx="59913" cy="62209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11"/>
            <p:cNvSpPr/>
            <p:nvPr/>
          </p:nvSpPr>
          <p:spPr>
            <a:xfrm rot="1498374">
              <a:off x="4099383" y="4682386"/>
              <a:ext cx="123962" cy="138116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2" name="Google Shape;212;p11"/>
            <p:cNvSpPr/>
            <p:nvPr/>
          </p:nvSpPr>
          <p:spPr>
            <a:xfrm rot="2700242">
              <a:off x="579912" y="4640102"/>
              <a:ext cx="251162" cy="279858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3" name="Google Shape;213;p11"/>
            <p:cNvSpPr/>
            <p:nvPr/>
          </p:nvSpPr>
          <p:spPr>
            <a:xfrm>
              <a:off x="2328621" y="4644669"/>
              <a:ext cx="170700" cy="170700"/>
            </a:xfrm>
            <a:prstGeom prst="pie">
              <a:avLst>
                <a:gd name="adj1" fmla="val 0"/>
                <a:gd name="adj2" fmla="val 1085293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4" name="Google Shape;214;p11"/>
            <p:cNvSpPr/>
            <p:nvPr/>
          </p:nvSpPr>
          <p:spPr>
            <a:xfrm>
              <a:off x="6533530" y="4690100"/>
              <a:ext cx="122700" cy="122700"/>
            </a:xfrm>
            <a:prstGeom prst="pie">
              <a:avLst>
                <a:gd name="adj1" fmla="val 0"/>
                <a:gd name="adj2" fmla="val 1085293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5" name="Google Shape;215;p11"/>
            <p:cNvSpPr/>
            <p:nvPr/>
          </p:nvSpPr>
          <p:spPr>
            <a:xfrm>
              <a:off x="7620925" y="4750629"/>
              <a:ext cx="75900" cy="105600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26673228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letely blank">
  <p:cSld name="Completely blank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4416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oogle Shape;31;p3"/>
          <p:cNvGrpSpPr/>
          <p:nvPr/>
        </p:nvGrpSpPr>
        <p:grpSpPr>
          <a:xfrm>
            <a:off x="7526056" y="2805881"/>
            <a:ext cx="1617944" cy="1829054"/>
            <a:chOff x="7423694" y="2798737"/>
            <a:chExt cx="1617944" cy="1829054"/>
          </a:xfrm>
        </p:grpSpPr>
        <p:grpSp>
          <p:nvGrpSpPr>
            <p:cNvPr id="32" name="Google Shape;32;p3"/>
            <p:cNvGrpSpPr/>
            <p:nvPr/>
          </p:nvGrpSpPr>
          <p:grpSpPr>
            <a:xfrm flipH="1">
              <a:off x="7859537" y="4235422"/>
              <a:ext cx="477532" cy="392369"/>
              <a:chOff x="3019540" y="1608452"/>
              <a:chExt cx="440488" cy="361931"/>
            </a:xfrm>
          </p:grpSpPr>
          <p:sp>
            <p:nvSpPr>
              <p:cNvPr id="33" name="Google Shape;33;p3"/>
              <p:cNvSpPr/>
              <p:nvPr/>
            </p:nvSpPr>
            <p:spPr>
              <a:xfrm flipH="1">
                <a:off x="3338602" y="1608452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4" name="Google Shape;34;p3"/>
              <p:cNvSpPr/>
              <p:nvPr/>
            </p:nvSpPr>
            <p:spPr>
              <a:xfrm flipH="1">
                <a:off x="3019540" y="1608452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35" name="Google Shape;35;p3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7423694" y="2798737"/>
              <a:ext cx="1541746" cy="150566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6" name="Google Shape;36;p3"/>
            <p:cNvSpPr/>
            <p:nvPr/>
          </p:nvSpPr>
          <p:spPr>
            <a:xfrm rot="10145659" flipH="1">
              <a:off x="8744442" y="3784239"/>
              <a:ext cx="271074" cy="302024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" name="Google Shape;37;p3"/>
            <p:cNvSpPr/>
            <p:nvPr/>
          </p:nvSpPr>
          <p:spPr>
            <a:xfrm>
              <a:off x="8145101" y="3519597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3"/>
            <p:cNvSpPr/>
            <p:nvPr/>
          </p:nvSpPr>
          <p:spPr>
            <a:xfrm>
              <a:off x="7846505" y="3494798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" name="Google Shape;39;p3"/>
          <p:cNvGrpSpPr/>
          <p:nvPr/>
        </p:nvGrpSpPr>
        <p:grpSpPr>
          <a:xfrm>
            <a:off x="0" y="2998191"/>
            <a:ext cx="1635537" cy="1783192"/>
            <a:chOff x="234989" y="2839988"/>
            <a:chExt cx="1635537" cy="1783192"/>
          </a:xfrm>
        </p:grpSpPr>
        <p:grpSp>
          <p:nvGrpSpPr>
            <p:cNvPr id="40" name="Google Shape;40;p3"/>
            <p:cNvGrpSpPr/>
            <p:nvPr/>
          </p:nvGrpSpPr>
          <p:grpSpPr>
            <a:xfrm>
              <a:off x="782412" y="4230800"/>
              <a:ext cx="593753" cy="392380"/>
              <a:chOff x="7919013" y="4383200"/>
              <a:chExt cx="593753" cy="392380"/>
            </a:xfrm>
          </p:grpSpPr>
          <p:sp>
            <p:nvSpPr>
              <p:cNvPr id="41" name="Google Shape;41;p3"/>
              <p:cNvSpPr/>
              <p:nvPr/>
            </p:nvSpPr>
            <p:spPr>
              <a:xfrm>
                <a:off x="7919013" y="4383200"/>
                <a:ext cx="131637" cy="39238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2" name="Google Shape;42;p3"/>
              <p:cNvSpPr/>
              <p:nvPr/>
            </p:nvSpPr>
            <p:spPr>
              <a:xfrm flipH="1">
                <a:off x="8381128" y="4383200"/>
                <a:ext cx="131637" cy="39238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43" name="Google Shape;43;p3"/>
            <p:cNvSpPr/>
            <p:nvPr/>
          </p:nvSpPr>
          <p:spPr>
            <a:xfrm rot="-8639560">
              <a:off x="305426" y="3422808"/>
              <a:ext cx="383356" cy="248314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4" name="Google Shape;44;p3"/>
            <p:cNvSpPr/>
            <p:nvPr/>
          </p:nvSpPr>
          <p:spPr>
            <a:xfrm rot="8639560" flipH="1">
              <a:off x="1450801" y="3422808"/>
              <a:ext cx="383356" cy="248314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pic>
          <p:nvPicPr>
            <p:cNvPr id="45" name="Google Shape;45;p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34989" y="2839988"/>
              <a:ext cx="1598465" cy="14644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" name="Google Shape;46;p3"/>
            <p:cNvSpPr/>
            <p:nvPr/>
          </p:nvSpPr>
          <p:spPr>
            <a:xfrm>
              <a:off x="1154950" y="3615576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865684" y="3628099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937638" y="3714775"/>
              <a:ext cx="264300" cy="264300"/>
            </a:xfrm>
            <a:prstGeom prst="pie">
              <a:avLst>
                <a:gd name="adj1" fmla="val 0"/>
                <a:gd name="adj2" fmla="val 1085293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pic>
        <p:nvPicPr>
          <p:cNvPr id="49" name="Google Shape;49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93032" y="173831"/>
            <a:ext cx="6436519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3"/>
          <p:cNvSpPr txBox="1">
            <a:spLocks noGrp="1"/>
          </p:cNvSpPr>
          <p:nvPr>
            <p:ph type="ctrTitle"/>
          </p:nvPr>
        </p:nvSpPr>
        <p:spPr>
          <a:xfrm>
            <a:off x="2332650" y="1867225"/>
            <a:ext cx="4478700" cy="100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1" name="Google Shape;51;p3"/>
          <p:cNvSpPr txBox="1">
            <a:spLocks noGrp="1"/>
          </p:cNvSpPr>
          <p:nvPr>
            <p:ph type="subTitle" idx="1"/>
          </p:nvPr>
        </p:nvSpPr>
        <p:spPr>
          <a:xfrm>
            <a:off x="2332650" y="2971775"/>
            <a:ext cx="4478700" cy="304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1pPr>
            <a:lvl2pPr lvl="1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2pPr>
            <a:lvl3pPr lvl="2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3pPr>
            <a:lvl4pPr lvl="3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4pPr>
            <a:lvl5pPr lvl="4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5pPr>
            <a:lvl6pPr lvl="5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6pPr>
            <a:lvl7pPr lvl="6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7pPr>
            <a:lvl8pPr lvl="7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8pPr>
            <a:lvl9pPr lvl="8" algn="ctr" rtl="0">
              <a:spcBef>
                <a:spcPts val="800"/>
              </a:spcBef>
              <a:spcAft>
                <a:spcPts val="80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Google Shape;53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78695" y="142875"/>
            <a:ext cx="5203242" cy="4750594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4"/>
          <p:cNvSpPr txBox="1">
            <a:spLocks noGrp="1"/>
          </p:cNvSpPr>
          <p:nvPr>
            <p:ph type="body" idx="1"/>
          </p:nvPr>
        </p:nvSpPr>
        <p:spPr>
          <a:xfrm>
            <a:off x="1821650" y="1014450"/>
            <a:ext cx="3672000" cy="3114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3556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➜"/>
              <a:defRPr i="1">
                <a:solidFill>
                  <a:schemeClr val="dk1"/>
                </a:solidFill>
              </a:defRPr>
            </a:lvl1pPr>
            <a:lvl2pPr marL="914400" lvl="1" indent="-38100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-"/>
              <a:defRPr i="1">
                <a:solidFill>
                  <a:schemeClr val="dk1"/>
                </a:solidFill>
              </a:defRPr>
            </a:lvl2pPr>
            <a:lvl3pPr marL="1371600" lvl="2" indent="-38100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-"/>
              <a:defRPr i="1">
                <a:solidFill>
                  <a:schemeClr val="dk1"/>
                </a:solidFill>
              </a:defRPr>
            </a:lvl3pPr>
            <a:lvl4pPr marL="1828800" lvl="3" indent="-38100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-"/>
              <a:defRPr i="1">
                <a:solidFill>
                  <a:schemeClr val="dk1"/>
                </a:solidFill>
              </a:defRPr>
            </a:lvl4pPr>
            <a:lvl5pPr marL="2286000" lvl="4" indent="-38100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-"/>
              <a:defRPr i="1">
                <a:solidFill>
                  <a:schemeClr val="dk1"/>
                </a:solidFill>
              </a:defRPr>
            </a:lvl5pPr>
            <a:lvl6pPr marL="2743200" lvl="5" indent="-38100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-"/>
              <a:defRPr i="1">
                <a:solidFill>
                  <a:schemeClr val="dk1"/>
                </a:solidFill>
              </a:defRPr>
            </a:lvl6pPr>
            <a:lvl7pPr marL="3200400" lvl="6" indent="-38100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  <a:defRPr i="1">
                <a:solidFill>
                  <a:schemeClr val="dk1"/>
                </a:solidFill>
              </a:defRPr>
            </a:lvl7pPr>
            <a:lvl8pPr marL="3657600" lvl="7" indent="-38100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○"/>
              <a:defRPr i="1">
                <a:solidFill>
                  <a:schemeClr val="dk1"/>
                </a:solidFill>
              </a:defRPr>
            </a:lvl8pPr>
            <a:lvl9pPr marL="4114800" lvl="8" indent="-381000" algn="ctr" rtl="0"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2400"/>
              <a:buChar char="■"/>
              <a:defRPr i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57" name="Google Shape;57;p4"/>
          <p:cNvGrpSpPr/>
          <p:nvPr/>
        </p:nvGrpSpPr>
        <p:grpSpPr>
          <a:xfrm>
            <a:off x="6077345" y="2421525"/>
            <a:ext cx="1652587" cy="2191979"/>
            <a:chOff x="6077345" y="2421525"/>
            <a:chExt cx="1652587" cy="2191979"/>
          </a:xfrm>
        </p:grpSpPr>
        <p:sp>
          <p:nvSpPr>
            <p:cNvPr id="58" name="Google Shape;58;p4"/>
            <p:cNvSpPr/>
            <p:nvPr/>
          </p:nvSpPr>
          <p:spPr>
            <a:xfrm rot="-9402089">
              <a:off x="6110823" y="3129898"/>
              <a:ext cx="383368" cy="248322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59" name="Google Shape;59;p4"/>
            <p:cNvGrpSpPr/>
            <p:nvPr/>
          </p:nvGrpSpPr>
          <p:grpSpPr>
            <a:xfrm flipH="1">
              <a:off x="6683849" y="4221134"/>
              <a:ext cx="477532" cy="392369"/>
              <a:chOff x="4104022" y="1595273"/>
              <a:chExt cx="440488" cy="361931"/>
            </a:xfrm>
          </p:grpSpPr>
          <p:sp>
            <p:nvSpPr>
              <p:cNvPr id="60" name="Google Shape;60;p4"/>
              <p:cNvSpPr/>
              <p:nvPr/>
            </p:nvSpPr>
            <p:spPr>
              <a:xfrm flipH="1">
                <a:off x="4423085" y="1595273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" name="Google Shape;61;p4"/>
              <p:cNvSpPr/>
              <p:nvPr/>
            </p:nvSpPr>
            <p:spPr>
              <a:xfrm flipH="1">
                <a:off x="4104022" y="1595273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62" name="Google Shape;62;p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346671" y="2421525"/>
              <a:ext cx="1151884" cy="18844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3" name="Google Shape;63;p4"/>
            <p:cNvSpPr/>
            <p:nvPr/>
          </p:nvSpPr>
          <p:spPr>
            <a:xfrm rot="10145659" flipH="1">
              <a:off x="7432735" y="3653264"/>
              <a:ext cx="271074" cy="302024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4" name="Google Shape;64;p4"/>
            <p:cNvSpPr/>
            <p:nvPr/>
          </p:nvSpPr>
          <p:spPr>
            <a:xfrm>
              <a:off x="6833395" y="3388622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65;p4"/>
            <p:cNvSpPr/>
            <p:nvPr/>
          </p:nvSpPr>
          <p:spPr>
            <a:xfrm>
              <a:off x="6534799" y="3363823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1795" y="152400"/>
            <a:ext cx="7293742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5"/>
          <p:cNvSpPr txBox="1">
            <a:spLocks noGrp="1"/>
          </p:cNvSpPr>
          <p:nvPr>
            <p:ph type="title"/>
          </p:nvPr>
        </p:nvSpPr>
        <p:spPr>
          <a:xfrm>
            <a:off x="548125" y="593125"/>
            <a:ext cx="6167100" cy="396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5"/>
          <p:cNvSpPr txBox="1">
            <a:spLocks noGrp="1"/>
          </p:cNvSpPr>
          <p:nvPr>
            <p:ph type="body" idx="1"/>
          </p:nvPr>
        </p:nvSpPr>
        <p:spPr>
          <a:xfrm>
            <a:off x="548125" y="1271600"/>
            <a:ext cx="6167100" cy="329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➜"/>
              <a:defRPr/>
            </a:lvl1pPr>
            <a:lvl2pPr marL="914400" lvl="1" indent="-381000" rtl="0">
              <a:spcBef>
                <a:spcPts val="800"/>
              </a:spcBef>
              <a:spcAft>
                <a:spcPts val="0"/>
              </a:spcAft>
              <a:buSzPts val="2400"/>
              <a:buChar char="-"/>
              <a:defRPr/>
            </a:lvl2pPr>
            <a:lvl3pPr marL="1371600" lvl="2" indent="-381000" rtl="0">
              <a:spcBef>
                <a:spcPts val="800"/>
              </a:spcBef>
              <a:spcAft>
                <a:spcPts val="0"/>
              </a:spcAft>
              <a:buSzPts val="2400"/>
              <a:buChar char="-"/>
              <a:defRPr/>
            </a:lvl3pPr>
            <a:lvl4pPr marL="1828800" lvl="3" indent="-381000" rtl="0">
              <a:spcBef>
                <a:spcPts val="800"/>
              </a:spcBef>
              <a:spcAft>
                <a:spcPts val="0"/>
              </a:spcAft>
              <a:buSzPts val="2400"/>
              <a:buChar char="-"/>
              <a:defRPr/>
            </a:lvl4pPr>
            <a:lvl5pPr marL="2286000" lvl="4" indent="-381000" rtl="0">
              <a:spcBef>
                <a:spcPts val="800"/>
              </a:spcBef>
              <a:spcAft>
                <a:spcPts val="0"/>
              </a:spcAft>
              <a:buSzPts val="2400"/>
              <a:buChar char="-"/>
              <a:defRPr/>
            </a:lvl5pPr>
            <a:lvl6pPr marL="2743200" lvl="5" indent="-381000" rtl="0">
              <a:spcBef>
                <a:spcPts val="800"/>
              </a:spcBef>
              <a:spcAft>
                <a:spcPts val="0"/>
              </a:spcAft>
              <a:buSzPts val="2400"/>
              <a:buChar char="-"/>
              <a:defRPr/>
            </a:lvl6pPr>
            <a:lvl7pPr marL="3200400" lvl="6" indent="-381000" rtl="0">
              <a:spcBef>
                <a:spcPts val="80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 rtl="0">
              <a:spcBef>
                <a:spcPts val="80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 rtl="0">
              <a:spcBef>
                <a:spcPts val="800"/>
              </a:spcBef>
              <a:spcAft>
                <a:spcPts val="80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grpSp>
        <p:nvGrpSpPr>
          <p:cNvPr id="71" name="Google Shape;71;p5"/>
          <p:cNvGrpSpPr/>
          <p:nvPr/>
        </p:nvGrpSpPr>
        <p:grpSpPr>
          <a:xfrm>
            <a:off x="7351600" y="2783674"/>
            <a:ext cx="1613838" cy="1779823"/>
            <a:chOff x="7351600" y="2783674"/>
            <a:chExt cx="1613838" cy="1779823"/>
          </a:xfrm>
        </p:grpSpPr>
        <p:grpSp>
          <p:nvGrpSpPr>
            <p:cNvPr id="72" name="Google Shape;72;p5"/>
            <p:cNvGrpSpPr/>
            <p:nvPr/>
          </p:nvGrpSpPr>
          <p:grpSpPr>
            <a:xfrm flipH="1">
              <a:off x="7859537" y="4171128"/>
              <a:ext cx="477532" cy="392369"/>
              <a:chOff x="3019540" y="1549146"/>
              <a:chExt cx="440488" cy="361931"/>
            </a:xfrm>
          </p:grpSpPr>
          <p:sp>
            <p:nvSpPr>
              <p:cNvPr id="73" name="Google Shape;73;p5"/>
              <p:cNvSpPr/>
              <p:nvPr/>
            </p:nvSpPr>
            <p:spPr>
              <a:xfrm flipH="1">
                <a:off x="3338602" y="1549146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74" name="Google Shape;74;p5"/>
              <p:cNvSpPr/>
              <p:nvPr/>
            </p:nvSpPr>
            <p:spPr>
              <a:xfrm flipH="1">
                <a:off x="3019540" y="1549146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75" name="Google Shape;75;p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351600" y="2783674"/>
              <a:ext cx="1457782" cy="148391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6" name="Google Shape;76;p5"/>
            <p:cNvSpPr/>
            <p:nvPr/>
          </p:nvSpPr>
          <p:spPr>
            <a:xfrm rot="10145659" flipH="1">
              <a:off x="8668242" y="3860439"/>
              <a:ext cx="271074" cy="302024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7" name="Google Shape;77;p5"/>
            <p:cNvSpPr/>
            <p:nvPr/>
          </p:nvSpPr>
          <p:spPr>
            <a:xfrm>
              <a:off x="8068901" y="3595797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8;p5"/>
            <p:cNvSpPr/>
            <p:nvPr/>
          </p:nvSpPr>
          <p:spPr>
            <a:xfrm>
              <a:off x="7770305" y="3570998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oogle Shape;767;p47">
            <a:extLst>
              <a:ext uri="{FF2B5EF4-FFF2-40B4-BE49-F238E27FC236}">
                <a16:creationId xmlns:a16="http://schemas.microsoft.com/office/drawing/2014/main" id="{A7BBFBE5-425D-4442-8960-9795FF7B8351}"/>
              </a:ext>
            </a:extLst>
          </p:cNvPr>
          <p:cNvGrpSpPr/>
          <p:nvPr userDrawn="1"/>
        </p:nvGrpSpPr>
        <p:grpSpPr>
          <a:xfrm>
            <a:off x="7814057" y="3300414"/>
            <a:ext cx="1329943" cy="962218"/>
            <a:chOff x="634588" y="3760172"/>
            <a:chExt cx="736891" cy="509603"/>
          </a:xfrm>
          <a:noFill/>
        </p:grpSpPr>
        <p:pic>
          <p:nvPicPr>
            <p:cNvPr id="27" name="Google Shape;770;p47">
              <a:extLst>
                <a:ext uri="{FF2B5EF4-FFF2-40B4-BE49-F238E27FC236}">
                  <a16:creationId xmlns:a16="http://schemas.microsoft.com/office/drawing/2014/main" id="{26D405F9-6BF2-4146-8BA3-62D56C053CA1}"/>
                </a:ext>
              </a:extLst>
            </p:cNvPr>
            <p:cNvPicPr preferRelativeResize="0"/>
            <p:nvPr/>
          </p:nvPicPr>
          <p:blipFill>
            <a:blip r:embed="rId2">
              <a:alphaModFix/>
              <a:duotone>
                <a:prstClr val="black"/>
                <a:srgbClr val="FF00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72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34588" y="3760172"/>
              <a:ext cx="736891" cy="5096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pic>
        <p:sp>
          <p:nvSpPr>
            <p:cNvPr id="28" name="Google Shape;771;p47">
              <a:extLst>
                <a:ext uri="{FF2B5EF4-FFF2-40B4-BE49-F238E27FC236}">
                  <a16:creationId xmlns:a16="http://schemas.microsoft.com/office/drawing/2014/main" id="{381552F0-051B-4AEC-B0C5-27E9F91B4AAE}"/>
                </a:ext>
              </a:extLst>
            </p:cNvPr>
            <p:cNvSpPr/>
            <p:nvPr/>
          </p:nvSpPr>
          <p:spPr>
            <a:xfrm rot="21288334">
              <a:off x="953289" y="3969453"/>
              <a:ext cx="69746" cy="69989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772;p47">
              <a:extLst>
                <a:ext uri="{FF2B5EF4-FFF2-40B4-BE49-F238E27FC236}">
                  <a16:creationId xmlns:a16="http://schemas.microsoft.com/office/drawing/2014/main" id="{C578C4B6-4179-497D-B718-2377A62DE23E}"/>
                </a:ext>
              </a:extLst>
            </p:cNvPr>
            <p:cNvSpPr/>
            <p:nvPr/>
          </p:nvSpPr>
          <p:spPr>
            <a:xfrm rot="21207802">
              <a:off x="823066" y="3973448"/>
              <a:ext cx="59913" cy="62209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773;p47">
              <a:extLst>
                <a:ext uri="{FF2B5EF4-FFF2-40B4-BE49-F238E27FC236}">
                  <a16:creationId xmlns:a16="http://schemas.microsoft.com/office/drawing/2014/main" id="{EA105A86-9686-4E62-BDD9-A5C4B93F500B}"/>
                </a:ext>
              </a:extLst>
            </p:cNvPr>
            <p:cNvSpPr/>
            <p:nvPr/>
          </p:nvSpPr>
          <p:spPr>
            <a:xfrm rot="2700242">
              <a:off x="828089" y="3962475"/>
              <a:ext cx="251162" cy="279858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 dirty="0"/>
            </a:p>
          </p:txBody>
        </p:sp>
      </p:grpSp>
      <p:pic>
        <p:nvPicPr>
          <p:cNvPr id="80" name="Google Shape;80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93063" y="885825"/>
            <a:ext cx="3383054" cy="3738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1073097" y="1359055"/>
            <a:ext cx="3603500" cy="3538551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6"/>
          <p:cNvSpPr txBox="1">
            <a:spLocks noGrp="1"/>
          </p:cNvSpPr>
          <p:nvPr>
            <p:ph type="title"/>
          </p:nvPr>
        </p:nvSpPr>
        <p:spPr>
          <a:xfrm>
            <a:off x="1488450" y="243075"/>
            <a:ext cx="6167100" cy="396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6"/>
          <p:cNvSpPr txBox="1">
            <a:spLocks noGrp="1"/>
          </p:cNvSpPr>
          <p:nvPr>
            <p:ph type="body" idx="1"/>
          </p:nvPr>
        </p:nvSpPr>
        <p:spPr>
          <a:xfrm>
            <a:off x="1693075" y="1618400"/>
            <a:ext cx="2509800" cy="2889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➜"/>
              <a:defRPr sz="2000"/>
            </a:lvl1pPr>
            <a:lvl2pPr marL="914400" lvl="1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2pPr>
            <a:lvl3pPr marL="1371600" lvl="2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3pPr>
            <a:lvl4pPr marL="1828800" lvl="3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4pPr>
            <a:lvl5pPr marL="2286000" lvl="4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5pPr>
            <a:lvl6pPr marL="2743200" lvl="5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6pPr>
            <a:lvl7pPr marL="3200400" lvl="6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800"/>
              </a:spcBef>
              <a:spcAft>
                <a:spcPts val="8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84" name="Google Shape;84;p6"/>
          <p:cNvSpPr txBox="1">
            <a:spLocks noGrp="1"/>
          </p:cNvSpPr>
          <p:nvPr>
            <p:ph type="body" idx="2"/>
          </p:nvPr>
        </p:nvSpPr>
        <p:spPr>
          <a:xfrm>
            <a:off x="4939924" y="1313600"/>
            <a:ext cx="2509800" cy="2889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➜"/>
              <a:defRPr sz="2000"/>
            </a:lvl1pPr>
            <a:lvl2pPr marL="914400" lvl="1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2pPr>
            <a:lvl3pPr marL="1371600" lvl="2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3pPr>
            <a:lvl4pPr marL="1828800" lvl="3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4pPr>
            <a:lvl5pPr marL="2286000" lvl="4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5pPr>
            <a:lvl6pPr marL="2743200" lvl="5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6pPr>
            <a:lvl7pPr marL="3200400" lvl="6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800"/>
              </a:spcBef>
              <a:spcAft>
                <a:spcPts val="8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grpSp>
        <p:nvGrpSpPr>
          <p:cNvPr id="86" name="Google Shape;86;p6"/>
          <p:cNvGrpSpPr/>
          <p:nvPr/>
        </p:nvGrpSpPr>
        <p:grpSpPr>
          <a:xfrm flipH="1">
            <a:off x="-105007" y="3337932"/>
            <a:ext cx="1405982" cy="1179577"/>
            <a:chOff x="7863411" y="2967400"/>
            <a:chExt cx="1420590" cy="1275975"/>
          </a:xfrm>
        </p:grpSpPr>
        <p:grpSp>
          <p:nvGrpSpPr>
            <p:cNvPr id="87" name="Google Shape;87;p6"/>
            <p:cNvGrpSpPr/>
            <p:nvPr/>
          </p:nvGrpSpPr>
          <p:grpSpPr>
            <a:xfrm>
              <a:off x="8277250" y="3881444"/>
              <a:ext cx="440488" cy="361931"/>
              <a:chOff x="8277250" y="3881444"/>
              <a:chExt cx="440488" cy="361931"/>
            </a:xfrm>
          </p:grpSpPr>
          <p:sp>
            <p:nvSpPr>
              <p:cNvPr id="88" name="Google Shape;88;p6"/>
              <p:cNvSpPr/>
              <p:nvPr/>
            </p:nvSpPr>
            <p:spPr>
              <a:xfrm>
                <a:off x="8277250" y="3881444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89" name="Google Shape;89;p6"/>
              <p:cNvSpPr/>
              <p:nvPr/>
            </p:nvSpPr>
            <p:spPr>
              <a:xfrm>
                <a:off x="8596313" y="3881444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90" name="Google Shape;90;p6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863411" y="2967400"/>
              <a:ext cx="1420590" cy="9824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1" name="Google Shape;91;p6"/>
            <p:cNvSpPr/>
            <p:nvPr/>
          </p:nvSpPr>
          <p:spPr>
            <a:xfrm>
              <a:off x="8535376" y="3335872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6"/>
            <p:cNvSpPr/>
            <p:nvPr/>
          </p:nvSpPr>
          <p:spPr>
            <a:xfrm>
              <a:off x="8236780" y="3311073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" name="Google Shape;121;p8">
            <a:extLst>
              <a:ext uri="{FF2B5EF4-FFF2-40B4-BE49-F238E27FC236}">
                <a16:creationId xmlns:a16="http://schemas.microsoft.com/office/drawing/2014/main" id="{8B100BE6-7B18-4A03-AC5B-2504CE094B9C}"/>
              </a:ext>
            </a:extLst>
          </p:cNvPr>
          <p:cNvGrpSpPr/>
          <p:nvPr userDrawn="1"/>
        </p:nvGrpSpPr>
        <p:grpSpPr>
          <a:xfrm rot="21384696">
            <a:off x="7657010" y="3702266"/>
            <a:ext cx="1350433" cy="891674"/>
            <a:chOff x="7351728" y="3740284"/>
            <a:chExt cx="1536850" cy="867447"/>
          </a:xfrm>
        </p:grpSpPr>
        <p:sp>
          <p:nvSpPr>
            <p:cNvPr id="33" name="Google Shape;122;p8">
              <a:extLst>
                <a:ext uri="{FF2B5EF4-FFF2-40B4-BE49-F238E27FC236}">
                  <a16:creationId xmlns:a16="http://schemas.microsoft.com/office/drawing/2014/main" id="{30E9AC04-1F15-4D30-A361-D6150291036B}"/>
                </a:ext>
              </a:extLst>
            </p:cNvPr>
            <p:cNvSpPr/>
            <p:nvPr/>
          </p:nvSpPr>
          <p:spPr>
            <a:xfrm rot="15727897">
              <a:off x="8624249" y="4101417"/>
              <a:ext cx="250054" cy="278604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34" name="Google Shape;123;p8">
              <a:extLst>
                <a:ext uri="{FF2B5EF4-FFF2-40B4-BE49-F238E27FC236}">
                  <a16:creationId xmlns:a16="http://schemas.microsoft.com/office/drawing/2014/main" id="{7CA0B9CA-D75D-402A-8172-8BD119EBC37A}"/>
                </a:ext>
              </a:extLst>
            </p:cNvPr>
            <p:cNvGrpSpPr/>
            <p:nvPr/>
          </p:nvGrpSpPr>
          <p:grpSpPr>
            <a:xfrm>
              <a:off x="7865288" y="4245800"/>
              <a:ext cx="440488" cy="361931"/>
              <a:chOff x="7865288" y="4245800"/>
              <a:chExt cx="440488" cy="361931"/>
            </a:xfrm>
          </p:grpSpPr>
          <p:sp>
            <p:nvSpPr>
              <p:cNvPr id="40" name="Google Shape;124;p8">
                <a:extLst>
                  <a:ext uri="{FF2B5EF4-FFF2-40B4-BE49-F238E27FC236}">
                    <a16:creationId xmlns:a16="http://schemas.microsoft.com/office/drawing/2014/main" id="{48487857-FF42-4CCE-B9CB-9575EF987DDD}"/>
                  </a:ext>
                </a:extLst>
              </p:cNvPr>
              <p:cNvSpPr/>
              <p:nvPr/>
            </p:nvSpPr>
            <p:spPr>
              <a:xfrm>
                <a:off x="7865288" y="4245800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1" name="Google Shape;125;p8">
                <a:extLst>
                  <a:ext uri="{FF2B5EF4-FFF2-40B4-BE49-F238E27FC236}">
                    <a16:creationId xmlns:a16="http://schemas.microsoft.com/office/drawing/2014/main" id="{ECF863C8-7F1B-41A3-9D3E-32108E4C0A1A}"/>
                  </a:ext>
                </a:extLst>
              </p:cNvPr>
              <p:cNvSpPr/>
              <p:nvPr/>
            </p:nvSpPr>
            <p:spPr>
              <a:xfrm>
                <a:off x="8184350" y="4245800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36" name="Google Shape;127;p8">
              <a:extLst>
                <a:ext uri="{FF2B5EF4-FFF2-40B4-BE49-F238E27FC236}">
                  <a16:creationId xmlns:a16="http://schemas.microsoft.com/office/drawing/2014/main" id="{D0288DAE-2F75-42C5-92FF-0B718909B7CC}"/>
                </a:ext>
              </a:extLst>
            </p:cNvPr>
            <p:cNvSpPr/>
            <p:nvPr/>
          </p:nvSpPr>
          <p:spPr>
            <a:xfrm>
              <a:off x="8098122" y="3750340"/>
              <a:ext cx="145234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128;p8">
              <a:extLst>
                <a:ext uri="{FF2B5EF4-FFF2-40B4-BE49-F238E27FC236}">
                  <a16:creationId xmlns:a16="http://schemas.microsoft.com/office/drawing/2014/main" id="{5379BB79-D035-4442-8141-9DD8AA0584D8}"/>
                </a:ext>
              </a:extLst>
            </p:cNvPr>
            <p:cNvSpPr/>
            <p:nvPr/>
          </p:nvSpPr>
          <p:spPr>
            <a:xfrm>
              <a:off x="7814734" y="3740284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130;p8">
              <a:extLst>
                <a:ext uri="{FF2B5EF4-FFF2-40B4-BE49-F238E27FC236}">
                  <a16:creationId xmlns:a16="http://schemas.microsoft.com/office/drawing/2014/main" id="{5EA3120C-8340-4387-9CCB-F6EFF3BFCF72}"/>
                </a:ext>
              </a:extLst>
            </p:cNvPr>
            <p:cNvSpPr/>
            <p:nvPr/>
          </p:nvSpPr>
          <p:spPr>
            <a:xfrm>
              <a:off x="7351728" y="4034137"/>
              <a:ext cx="342877" cy="44477"/>
            </a:xfrm>
            <a:custGeom>
              <a:avLst/>
              <a:gdLst/>
              <a:ahLst/>
              <a:cxnLst/>
              <a:rect l="l" t="t" r="r" b="b"/>
              <a:pathLst>
                <a:path w="15340" h="3516" extrusionOk="0">
                  <a:moveTo>
                    <a:pt x="142" y="0"/>
                  </a:moveTo>
                  <a:cubicBezTo>
                    <a:pt x="-1459" y="4812"/>
                    <a:pt x="11754" y="4305"/>
                    <a:pt x="15340" y="719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1" name="Google Shape;21;p2">
            <a:extLst>
              <a:ext uri="{FF2B5EF4-FFF2-40B4-BE49-F238E27FC236}">
                <a16:creationId xmlns:a16="http://schemas.microsoft.com/office/drawing/2014/main" id="{81E64417-E4EF-4D40-ABD1-E81DE56E326E}"/>
              </a:ext>
            </a:extLst>
          </p:cNvPr>
          <p:cNvSpPr/>
          <p:nvPr userDrawn="1"/>
        </p:nvSpPr>
        <p:spPr>
          <a:xfrm rot="13615833">
            <a:off x="8124847" y="3879378"/>
            <a:ext cx="373814" cy="363688"/>
          </a:xfrm>
          <a:custGeom>
            <a:avLst/>
            <a:gdLst/>
            <a:ahLst/>
            <a:cxnLst/>
            <a:rect l="l" t="t" r="r" b="b"/>
            <a:pathLst>
              <a:path w="10002" h="11144" extrusionOk="0">
                <a:moveTo>
                  <a:pt x="0" y="11144"/>
                </a:moveTo>
                <a:cubicBezTo>
                  <a:pt x="4895" y="10166"/>
                  <a:pt x="10002" y="4991"/>
                  <a:pt x="10002" y="0"/>
                </a:cubicBezTo>
              </a:path>
            </a:pathLst>
          </a:custGeom>
          <a:noFill/>
          <a:ln w="38100" cap="rnd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- Round">
  <p:cSld name="TITLE_ONLY_1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71450" y="78581"/>
            <a:ext cx="7450931" cy="497205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9"/>
          <p:cNvSpPr txBox="1">
            <a:spLocks noGrp="1"/>
          </p:cNvSpPr>
          <p:nvPr>
            <p:ph type="title"/>
          </p:nvPr>
        </p:nvSpPr>
        <p:spPr>
          <a:xfrm>
            <a:off x="1345400" y="774100"/>
            <a:ext cx="4641000" cy="396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11" name="Google Shape;86;p6">
            <a:extLst>
              <a:ext uri="{FF2B5EF4-FFF2-40B4-BE49-F238E27FC236}">
                <a16:creationId xmlns:a16="http://schemas.microsoft.com/office/drawing/2014/main" id="{556C60A9-11BC-40E2-A426-5F553D758D90}"/>
              </a:ext>
            </a:extLst>
          </p:cNvPr>
          <p:cNvGrpSpPr/>
          <p:nvPr userDrawn="1"/>
        </p:nvGrpSpPr>
        <p:grpSpPr>
          <a:xfrm>
            <a:off x="7400925" y="3193257"/>
            <a:ext cx="1828800" cy="1650205"/>
            <a:chOff x="7863411" y="2967400"/>
            <a:chExt cx="1420590" cy="1275975"/>
          </a:xfrm>
        </p:grpSpPr>
        <p:grpSp>
          <p:nvGrpSpPr>
            <p:cNvPr id="12" name="Google Shape;87;p6">
              <a:extLst>
                <a:ext uri="{FF2B5EF4-FFF2-40B4-BE49-F238E27FC236}">
                  <a16:creationId xmlns:a16="http://schemas.microsoft.com/office/drawing/2014/main" id="{75306393-6697-49F1-9284-5232491C051B}"/>
                </a:ext>
              </a:extLst>
            </p:cNvPr>
            <p:cNvGrpSpPr/>
            <p:nvPr/>
          </p:nvGrpSpPr>
          <p:grpSpPr>
            <a:xfrm>
              <a:off x="8277250" y="3881444"/>
              <a:ext cx="440488" cy="361931"/>
              <a:chOff x="8277250" y="3881444"/>
              <a:chExt cx="440488" cy="361931"/>
            </a:xfrm>
          </p:grpSpPr>
          <p:sp>
            <p:nvSpPr>
              <p:cNvPr id="16" name="Google Shape;88;p6">
                <a:extLst>
                  <a:ext uri="{FF2B5EF4-FFF2-40B4-BE49-F238E27FC236}">
                    <a16:creationId xmlns:a16="http://schemas.microsoft.com/office/drawing/2014/main" id="{5F11C64F-DC02-41AE-A844-2720518C49CD}"/>
                  </a:ext>
                </a:extLst>
              </p:cNvPr>
              <p:cNvSpPr/>
              <p:nvPr/>
            </p:nvSpPr>
            <p:spPr>
              <a:xfrm>
                <a:off x="8277250" y="3881444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" name="Google Shape;89;p6">
                <a:extLst>
                  <a:ext uri="{FF2B5EF4-FFF2-40B4-BE49-F238E27FC236}">
                    <a16:creationId xmlns:a16="http://schemas.microsoft.com/office/drawing/2014/main" id="{8C083984-7AEC-494D-930A-E510EA7D41BF}"/>
                  </a:ext>
                </a:extLst>
              </p:cNvPr>
              <p:cNvSpPr/>
              <p:nvPr/>
            </p:nvSpPr>
            <p:spPr>
              <a:xfrm>
                <a:off x="8596313" y="3881444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13" name="Google Shape;90;p6">
              <a:extLst>
                <a:ext uri="{FF2B5EF4-FFF2-40B4-BE49-F238E27FC236}">
                  <a16:creationId xmlns:a16="http://schemas.microsoft.com/office/drawing/2014/main" id="{A22CEFB1-9C4E-4D01-A7A8-EA0C4B11DB78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863411" y="2967400"/>
              <a:ext cx="1420590" cy="9824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" name="Google Shape;91;p6">
              <a:extLst>
                <a:ext uri="{FF2B5EF4-FFF2-40B4-BE49-F238E27FC236}">
                  <a16:creationId xmlns:a16="http://schemas.microsoft.com/office/drawing/2014/main" id="{2D3DD209-34A4-4946-AD8E-19275B600191}"/>
                </a:ext>
              </a:extLst>
            </p:cNvPr>
            <p:cNvSpPr/>
            <p:nvPr/>
          </p:nvSpPr>
          <p:spPr>
            <a:xfrm>
              <a:off x="8535376" y="3335872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92;p6">
              <a:extLst>
                <a:ext uri="{FF2B5EF4-FFF2-40B4-BE49-F238E27FC236}">
                  <a16:creationId xmlns:a16="http://schemas.microsoft.com/office/drawing/2014/main" id="{AF50AD9B-1AD9-4E7E-812C-C02FE995B4D2}"/>
                </a:ext>
              </a:extLst>
            </p:cNvPr>
            <p:cNvSpPr/>
            <p:nvPr/>
          </p:nvSpPr>
          <p:spPr>
            <a:xfrm>
              <a:off x="8236780" y="3311073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B5B8407-3A5D-40F7-ACF6-963C54547B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644957">
            <a:off x="2142965" y="4260086"/>
            <a:ext cx="205736" cy="45719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F8A267C5-A1EA-470D-A070-6318194901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8511369">
            <a:off x="2337628" y="4259672"/>
            <a:ext cx="205736" cy="45719"/>
          </a:xfrm>
          <a:prstGeom prst="rect">
            <a:avLst/>
          </a:prstGeom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426D010-A87C-44BE-A84B-657977567C95}"/>
              </a:ext>
            </a:extLst>
          </p:cNvPr>
          <p:cNvSpPr/>
          <p:nvPr userDrawn="1"/>
        </p:nvSpPr>
        <p:spPr>
          <a:xfrm>
            <a:off x="3929064" y="4583429"/>
            <a:ext cx="235744" cy="88583"/>
          </a:xfrm>
          <a:custGeom>
            <a:avLst/>
            <a:gdLst>
              <a:gd name="connsiteX0" fmla="*/ 0 w 685800"/>
              <a:gd name="connsiteY0" fmla="*/ 71548 h 200135"/>
              <a:gd name="connsiteX1" fmla="*/ 64294 w 685800"/>
              <a:gd name="connsiteY1" fmla="*/ 157273 h 200135"/>
              <a:gd name="connsiteX2" fmla="*/ 114300 w 685800"/>
              <a:gd name="connsiteY2" fmla="*/ 110 h 200135"/>
              <a:gd name="connsiteX3" fmla="*/ 200025 w 685800"/>
              <a:gd name="connsiteY3" fmla="*/ 185848 h 200135"/>
              <a:gd name="connsiteX4" fmla="*/ 307182 w 685800"/>
              <a:gd name="connsiteY4" fmla="*/ 7254 h 200135"/>
              <a:gd name="connsiteX5" fmla="*/ 364332 w 685800"/>
              <a:gd name="connsiteY5" fmla="*/ 185848 h 200135"/>
              <a:gd name="connsiteX6" fmla="*/ 435769 w 685800"/>
              <a:gd name="connsiteY6" fmla="*/ 42973 h 200135"/>
              <a:gd name="connsiteX7" fmla="*/ 507207 w 685800"/>
              <a:gd name="connsiteY7" fmla="*/ 192992 h 200135"/>
              <a:gd name="connsiteX8" fmla="*/ 614363 w 685800"/>
              <a:gd name="connsiteY8" fmla="*/ 28685 h 200135"/>
              <a:gd name="connsiteX9" fmla="*/ 685800 w 685800"/>
              <a:gd name="connsiteY9" fmla="*/ 200135 h 200135"/>
              <a:gd name="connsiteX10" fmla="*/ 685800 w 685800"/>
              <a:gd name="connsiteY10" fmla="*/ 200135 h 200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5800" h="200135">
                <a:moveTo>
                  <a:pt x="0" y="71548"/>
                </a:moveTo>
                <a:cubicBezTo>
                  <a:pt x="22622" y="120363"/>
                  <a:pt x="45244" y="169179"/>
                  <a:pt x="64294" y="157273"/>
                </a:cubicBezTo>
                <a:cubicBezTo>
                  <a:pt x="83344" y="145367"/>
                  <a:pt x="91678" y="-4652"/>
                  <a:pt x="114300" y="110"/>
                </a:cubicBezTo>
                <a:cubicBezTo>
                  <a:pt x="136922" y="4872"/>
                  <a:pt x="167878" y="184657"/>
                  <a:pt x="200025" y="185848"/>
                </a:cubicBezTo>
                <a:cubicBezTo>
                  <a:pt x="232172" y="187039"/>
                  <a:pt x="279798" y="7254"/>
                  <a:pt x="307182" y="7254"/>
                </a:cubicBezTo>
                <a:cubicBezTo>
                  <a:pt x="334566" y="7254"/>
                  <a:pt x="342901" y="179895"/>
                  <a:pt x="364332" y="185848"/>
                </a:cubicBezTo>
                <a:cubicBezTo>
                  <a:pt x="385763" y="191801"/>
                  <a:pt x="411957" y="41782"/>
                  <a:pt x="435769" y="42973"/>
                </a:cubicBezTo>
                <a:cubicBezTo>
                  <a:pt x="459581" y="44164"/>
                  <a:pt x="477441" y="195373"/>
                  <a:pt x="507207" y="192992"/>
                </a:cubicBezTo>
                <a:cubicBezTo>
                  <a:pt x="536973" y="190611"/>
                  <a:pt x="584598" y="27495"/>
                  <a:pt x="614363" y="28685"/>
                </a:cubicBezTo>
                <a:cubicBezTo>
                  <a:pt x="644128" y="29875"/>
                  <a:pt x="685800" y="200135"/>
                  <a:pt x="685800" y="200135"/>
                </a:cubicBezTo>
                <a:lnTo>
                  <a:pt x="685800" y="200135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A4601E3E-F090-4AAC-83ED-6DEBCE9B44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9033417">
            <a:off x="3821756" y="4281448"/>
            <a:ext cx="205736" cy="45719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5FC08D05-2252-4552-A479-6913F29158B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461944">
            <a:off x="4064082" y="4290233"/>
            <a:ext cx="210020" cy="46671"/>
          </a:xfrm>
          <a:prstGeom prst="rect">
            <a:avLst/>
          </a:prstGeom>
        </p:spPr>
      </p:pic>
      <p:sp>
        <p:nvSpPr>
          <p:cNvPr id="70" name="Google Shape;206;p11">
            <a:extLst>
              <a:ext uri="{FF2B5EF4-FFF2-40B4-BE49-F238E27FC236}">
                <a16:creationId xmlns:a16="http://schemas.microsoft.com/office/drawing/2014/main" id="{55079A56-6722-49B9-8A93-7AFDE4DCF6D2}"/>
              </a:ext>
            </a:extLst>
          </p:cNvPr>
          <p:cNvSpPr/>
          <p:nvPr userDrawn="1"/>
        </p:nvSpPr>
        <p:spPr>
          <a:xfrm rot="21207802" flipV="1">
            <a:off x="6649314" y="4584626"/>
            <a:ext cx="75134" cy="147884"/>
          </a:xfrm>
          <a:custGeom>
            <a:avLst/>
            <a:gdLst/>
            <a:ahLst/>
            <a:cxnLst/>
            <a:rect l="l" t="t" r="r" b="b"/>
            <a:pathLst>
              <a:path w="248016" h="257519" extrusionOk="0">
                <a:moveTo>
                  <a:pt x="34797" y="41482"/>
                </a:moveTo>
                <a:cubicBezTo>
                  <a:pt x="-15305" y="89424"/>
                  <a:pt x="-9653" y="162830"/>
                  <a:pt x="41147" y="218393"/>
                </a:cubicBezTo>
                <a:cubicBezTo>
                  <a:pt x="91947" y="273955"/>
                  <a:pt x="178624" y="269193"/>
                  <a:pt x="218057" y="211408"/>
                </a:cubicBezTo>
                <a:cubicBezTo>
                  <a:pt x="257491" y="153623"/>
                  <a:pt x="260603" y="87011"/>
                  <a:pt x="211707" y="34497"/>
                </a:cubicBezTo>
                <a:cubicBezTo>
                  <a:pt x="162813" y="-18017"/>
                  <a:pt x="84962" y="-6460"/>
                  <a:pt x="34797" y="4148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198;p11">
            <a:extLst>
              <a:ext uri="{FF2B5EF4-FFF2-40B4-BE49-F238E27FC236}">
                <a16:creationId xmlns:a16="http://schemas.microsoft.com/office/drawing/2014/main" id="{F1005A3F-43A7-4DDF-B357-CE7A81C675D2}"/>
              </a:ext>
            </a:extLst>
          </p:cNvPr>
          <p:cNvSpPr/>
          <p:nvPr userDrawn="1"/>
        </p:nvSpPr>
        <p:spPr>
          <a:xfrm flipH="1">
            <a:off x="6706613" y="4387753"/>
            <a:ext cx="53758" cy="64294"/>
          </a:xfrm>
          <a:custGeom>
            <a:avLst/>
            <a:gdLst/>
            <a:ahLst/>
            <a:cxnLst/>
            <a:rect l="l" t="t" r="r" b="b"/>
            <a:pathLst>
              <a:path w="248016" h="257519" extrusionOk="0">
                <a:moveTo>
                  <a:pt x="34797" y="41482"/>
                </a:moveTo>
                <a:cubicBezTo>
                  <a:pt x="-15305" y="89424"/>
                  <a:pt x="-9653" y="162830"/>
                  <a:pt x="41147" y="218393"/>
                </a:cubicBezTo>
                <a:cubicBezTo>
                  <a:pt x="91947" y="273955"/>
                  <a:pt x="178624" y="269193"/>
                  <a:pt x="218057" y="211408"/>
                </a:cubicBezTo>
                <a:cubicBezTo>
                  <a:pt x="257491" y="153623"/>
                  <a:pt x="260603" y="87011"/>
                  <a:pt x="211707" y="34497"/>
                </a:cubicBezTo>
                <a:cubicBezTo>
                  <a:pt x="162813" y="-18017"/>
                  <a:pt x="84962" y="-6460"/>
                  <a:pt x="34797" y="4148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21;p2">
            <a:extLst>
              <a:ext uri="{FF2B5EF4-FFF2-40B4-BE49-F238E27FC236}">
                <a16:creationId xmlns:a16="http://schemas.microsoft.com/office/drawing/2014/main" id="{358F7432-FBAE-40F2-8D38-AF27A496A831}"/>
              </a:ext>
            </a:extLst>
          </p:cNvPr>
          <p:cNvSpPr/>
          <p:nvPr userDrawn="1"/>
        </p:nvSpPr>
        <p:spPr>
          <a:xfrm rot="2699884">
            <a:off x="7991638" y="3650470"/>
            <a:ext cx="524796" cy="584716"/>
          </a:xfrm>
          <a:custGeom>
            <a:avLst/>
            <a:gdLst/>
            <a:ahLst/>
            <a:cxnLst/>
            <a:rect l="l" t="t" r="r" b="b"/>
            <a:pathLst>
              <a:path w="10002" h="11144" extrusionOk="0">
                <a:moveTo>
                  <a:pt x="0" y="11144"/>
                </a:moveTo>
                <a:cubicBezTo>
                  <a:pt x="4895" y="10166"/>
                  <a:pt x="10002" y="4991"/>
                  <a:pt x="10002" y="0"/>
                </a:cubicBezTo>
              </a:path>
            </a:pathLst>
          </a:custGeom>
          <a:noFill/>
          <a:ln w="38100" cap="rnd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letely blank">
  <p:cSld name="CUSTOM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66608" y="152400"/>
            <a:ext cx="5978616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2323325" y="793100"/>
            <a:ext cx="4497300" cy="3557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7408764" y="2591125"/>
            <a:ext cx="1690607" cy="2184456"/>
            <a:chOff x="7408764" y="2591125"/>
            <a:chExt cx="1690607" cy="2184456"/>
          </a:xfrm>
        </p:grpSpPr>
        <p:grpSp>
          <p:nvGrpSpPr>
            <p:cNvPr id="13" name="Google Shape;13;p2"/>
            <p:cNvGrpSpPr/>
            <p:nvPr/>
          </p:nvGrpSpPr>
          <p:grpSpPr>
            <a:xfrm>
              <a:off x="7995213" y="4383200"/>
              <a:ext cx="593753" cy="392380"/>
              <a:chOff x="7995213" y="4383200"/>
              <a:chExt cx="593753" cy="392380"/>
            </a:xfrm>
          </p:grpSpPr>
          <p:sp>
            <p:nvSpPr>
              <p:cNvPr id="14" name="Google Shape;14;p2"/>
              <p:cNvSpPr/>
              <p:nvPr/>
            </p:nvSpPr>
            <p:spPr>
              <a:xfrm>
                <a:off x="7995213" y="4383200"/>
                <a:ext cx="131637" cy="39238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" name="Google Shape;15;p2"/>
              <p:cNvSpPr/>
              <p:nvPr/>
            </p:nvSpPr>
            <p:spPr>
              <a:xfrm flipH="1">
                <a:off x="8457328" y="4383200"/>
                <a:ext cx="131637" cy="39238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6" name="Google Shape;16;p2"/>
            <p:cNvSpPr/>
            <p:nvPr/>
          </p:nvSpPr>
          <p:spPr>
            <a:xfrm rot="1286208">
              <a:off x="8683842" y="4116954"/>
              <a:ext cx="383408" cy="248348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" name="Google Shape;17;p2"/>
            <p:cNvSpPr/>
            <p:nvPr/>
          </p:nvSpPr>
          <p:spPr>
            <a:xfrm rot="7382472">
              <a:off x="7425676" y="4045949"/>
              <a:ext cx="383364" cy="248319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pic>
          <p:nvPicPr>
            <p:cNvPr id="18" name="Google Shape;18;p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716146" y="2591125"/>
              <a:ext cx="1151884" cy="18844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Google Shape;19;p2"/>
            <p:cNvSpPr/>
            <p:nvPr/>
          </p:nvSpPr>
          <p:spPr>
            <a:xfrm>
              <a:off x="8291550" y="3767976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8002284" y="3780499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 rot="2699884">
              <a:off x="7991638" y="3650470"/>
              <a:ext cx="524796" cy="584716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2" name="Google Shape;22;p2"/>
          <p:cNvGrpSpPr/>
          <p:nvPr/>
        </p:nvGrpSpPr>
        <p:grpSpPr>
          <a:xfrm>
            <a:off x="174105" y="3016343"/>
            <a:ext cx="1561058" cy="1763848"/>
            <a:chOff x="174105" y="3016343"/>
            <a:chExt cx="1561058" cy="1763848"/>
          </a:xfrm>
        </p:grpSpPr>
        <p:grpSp>
          <p:nvGrpSpPr>
            <p:cNvPr id="23" name="Google Shape;23;p2"/>
            <p:cNvGrpSpPr/>
            <p:nvPr/>
          </p:nvGrpSpPr>
          <p:grpSpPr>
            <a:xfrm>
              <a:off x="878674" y="4387822"/>
              <a:ext cx="477532" cy="392369"/>
              <a:chOff x="3019540" y="1608452"/>
              <a:chExt cx="440488" cy="361931"/>
            </a:xfrm>
          </p:grpSpPr>
          <p:sp>
            <p:nvSpPr>
              <p:cNvPr id="24" name="Google Shape;24;p2"/>
              <p:cNvSpPr/>
              <p:nvPr/>
            </p:nvSpPr>
            <p:spPr>
              <a:xfrm flipH="1">
                <a:off x="3338602" y="1608452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5" name="Google Shape;25;p2"/>
              <p:cNvSpPr/>
              <p:nvPr/>
            </p:nvSpPr>
            <p:spPr>
              <a:xfrm flipH="1">
                <a:off x="3019540" y="1608452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26" name="Google Shape;26;p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flipH="1">
              <a:off x="327482" y="3016343"/>
              <a:ext cx="1407681" cy="145925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" name="Google Shape;27;p2"/>
            <p:cNvSpPr/>
            <p:nvPr/>
          </p:nvSpPr>
          <p:spPr>
            <a:xfrm rot="-10145659">
              <a:off x="200227" y="3936639"/>
              <a:ext cx="271074" cy="302024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" name="Google Shape;28;p2"/>
            <p:cNvSpPr/>
            <p:nvPr/>
          </p:nvSpPr>
          <p:spPr>
            <a:xfrm flipH="1">
              <a:off x="1077809" y="3443397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 flipH="1">
              <a:off x="1394530" y="3418598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033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hyperlink" Target="http://www.mentallywellschools.co.uk/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hyperlink" Target="http://www.mentallywellschools.co.uk/" TargetMode="Externa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>
          <a:blip r:embed="rId10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48125" y="593125"/>
            <a:ext cx="61671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26706" y="1243025"/>
            <a:ext cx="6167100" cy="32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unito"/>
              <a:buChar char="➜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unito"/>
              <a:buChar char="-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unito"/>
              <a:buChar char="-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-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-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-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●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○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81000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2"/>
              </a:buClr>
              <a:buSzPts val="2400"/>
              <a:buFont typeface="Nunito"/>
              <a:buChar char="■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9B430D16-E601-415C-9E76-A018B4286ED9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7729538" y="57151"/>
            <a:ext cx="1350168" cy="69886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F752473-5811-4111-9153-7E9B5BB7AC64}"/>
              </a:ext>
            </a:extLst>
          </p:cNvPr>
          <p:cNvSpPr/>
          <p:nvPr userDrawn="1"/>
        </p:nvSpPr>
        <p:spPr>
          <a:xfrm>
            <a:off x="7592171" y="739875"/>
            <a:ext cx="162095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800" spc="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www.mentallywellschools.co.uk</a:t>
            </a:r>
            <a:endParaRPr lang="en-GB" sz="800" spc="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7056AC0-0F7B-4B82-A4CB-0CA13D12081B}"/>
              </a:ext>
            </a:extLst>
          </p:cNvPr>
          <p:cNvSpPr/>
          <p:nvPr userDrawn="1"/>
        </p:nvSpPr>
        <p:spPr>
          <a:xfrm>
            <a:off x="8707437" y="4635639"/>
            <a:ext cx="5080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3400" b="0" dirty="0">
                <a:solidFill>
                  <a:schemeClr val="tx1"/>
                </a:solidFill>
                <a:latin typeface="Courier New" panose="02070309020205020404" pitchFamily="49" charset="0"/>
                <a:ea typeface="Tahoma" panose="020B0604030504040204" pitchFamily="34" charset="0"/>
                <a:cs typeface="Courier New" panose="02070309020205020404" pitchFamily="49" charset="0"/>
              </a:rPr>
              <a:t>©</a:t>
            </a:r>
            <a:endParaRPr lang="en-GB" sz="3400" b="0" dirty="0">
              <a:solidFill>
                <a:schemeClr val="tx1"/>
              </a:solidFill>
              <a:latin typeface="Courier New" panose="02070309020205020404" pitchFamily="49" charset="0"/>
              <a:ea typeface="Tahoma" panose="020B0604030504040204" pitchFamily="34" charset="0"/>
              <a:cs typeface="Courier New" panose="02070309020205020404" pitchFamily="49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1E07CD-409F-418F-84C3-2BC0E1EA9A97}"/>
              </a:ext>
            </a:extLst>
          </p:cNvPr>
          <p:cNvSpPr txBox="1"/>
          <p:nvPr userDrawn="1"/>
        </p:nvSpPr>
        <p:spPr>
          <a:xfrm rot="20111074">
            <a:off x="-106816" y="1482190"/>
            <a:ext cx="60908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tx1">
                    <a:alpha val="81000"/>
                  </a:schemeClr>
                </a:solidFill>
                <a:latin typeface="Colonna MT" panose="04020805060202030203" pitchFamily="82" charset="0"/>
              </a:rPr>
              <a:t>Sample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5" r:id="rId6"/>
    <p:sldLayoutId id="2147483657" r:id="rId7"/>
    <p:sldLayoutId id="2147483658" r:id="rId8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48125" y="593125"/>
            <a:ext cx="61671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48125" y="1271600"/>
            <a:ext cx="6167100" cy="32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unito"/>
              <a:buChar char="➜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unito"/>
              <a:buChar char="-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unito"/>
              <a:buChar char="-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-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-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-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●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○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81000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2"/>
              </a:buClr>
              <a:buSzPts val="2400"/>
              <a:buFont typeface="Nunito"/>
              <a:buChar char="■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9B430D16-E601-415C-9E76-A018B4286ED9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729538" y="57151"/>
            <a:ext cx="1350168" cy="69886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F752473-5811-4111-9153-7E9B5BB7AC64}"/>
              </a:ext>
            </a:extLst>
          </p:cNvPr>
          <p:cNvSpPr/>
          <p:nvPr userDrawn="1"/>
        </p:nvSpPr>
        <p:spPr>
          <a:xfrm>
            <a:off x="7592171" y="739875"/>
            <a:ext cx="162095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800" spc="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www.mentallywellschools.co.uk</a:t>
            </a:r>
            <a:endParaRPr lang="en-GB" sz="800" spc="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7056AC0-0F7B-4B82-A4CB-0CA13D12081B}"/>
              </a:ext>
            </a:extLst>
          </p:cNvPr>
          <p:cNvSpPr/>
          <p:nvPr userDrawn="1"/>
        </p:nvSpPr>
        <p:spPr>
          <a:xfrm>
            <a:off x="8707437" y="4635639"/>
            <a:ext cx="5080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3400" b="0" dirty="0">
                <a:solidFill>
                  <a:schemeClr val="tx1"/>
                </a:solidFill>
                <a:latin typeface="Courier New" panose="02070309020205020404" pitchFamily="49" charset="0"/>
                <a:ea typeface="Tahoma" panose="020B0604030504040204" pitchFamily="34" charset="0"/>
                <a:cs typeface="Courier New" panose="02070309020205020404" pitchFamily="49" charset="0"/>
              </a:rPr>
              <a:t>©</a:t>
            </a:r>
            <a:endParaRPr lang="en-GB" sz="3400" b="0" dirty="0">
              <a:solidFill>
                <a:schemeClr val="tx1"/>
              </a:solidFill>
              <a:latin typeface="Courier New" panose="02070309020205020404" pitchFamily="49" charset="0"/>
              <a:ea typeface="Tahoma" panose="020B060403050404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720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2.gif"/><Relationship Id="rId4" Type="http://schemas.openxmlformats.org/officeDocument/2006/relationships/image" Target="../media/image4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gif"/><Relationship Id="rId3" Type="http://schemas.openxmlformats.org/officeDocument/2006/relationships/image" Target="../media/image12.png"/><Relationship Id="rId7" Type="http://schemas.openxmlformats.org/officeDocument/2006/relationships/image" Target="../media/image32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gif"/><Relationship Id="rId3" Type="http://schemas.openxmlformats.org/officeDocument/2006/relationships/image" Target="../media/image12.png"/><Relationship Id="rId7" Type="http://schemas.openxmlformats.org/officeDocument/2006/relationships/image" Target="../media/image32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gif"/><Relationship Id="rId5" Type="http://schemas.openxmlformats.org/officeDocument/2006/relationships/image" Target="../media/image15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gif"/><Relationship Id="rId5" Type="http://schemas.openxmlformats.org/officeDocument/2006/relationships/image" Target="../media/image15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gif"/><Relationship Id="rId3" Type="http://schemas.openxmlformats.org/officeDocument/2006/relationships/image" Target="../media/image12.png"/><Relationship Id="rId7" Type="http://schemas.openxmlformats.org/officeDocument/2006/relationships/image" Target="../media/image32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32.gif"/><Relationship Id="rId7" Type="http://schemas.openxmlformats.org/officeDocument/2006/relationships/image" Target="../media/image47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gif"/><Relationship Id="rId5" Type="http://schemas.openxmlformats.org/officeDocument/2006/relationships/image" Target="../media/image33.gif"/><Relationship Id="rId4" Type="http://schemas.openxmlformats.org/officeDocument/2006/relationships/image" Target="../media/image14.png"/><Relationship Id="rId9" Type="http://schemas.openxmlformats.org/officeDocument/2006/relationships/image" Target="../media/image49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idescarnival.com/?utm_source=template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4.png"/><Relationship Id="rId4" Type="http://schemas.openxmlformats.org/officeDocument/2006/relationships/hyperlink" Target="http://handdrawngoods.com/freebies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3"/>
          <p:cNvSpPr txBox="1">
            <a:spLocks noGrp="1"/>
          </p:cNvSpPr>
          <p:nvPr>
            <p:ph type="ctrTitle"/>
          </p:nvPr>
        </p:nvSpPr>
        <p:spPr>
          <a:xfrm>
            <a:off x="2375952" y="1306218"/>
            <a:ext cx="4497300" cy="2186922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Ages 5 - 7 </a:t>
            </a:r>
            <a:br>
              <a:rPr lang="en" sz="3600" dirty="0"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</a:br>
            <a:r>
              <a:rPr lang="en" sz="3600" dirty="0"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Mental Health Skills Programme</a:t>
            </a:r>
            <a:endParaRPr sz="3600" dirty="0">
              <a:latin typeface="Verdana" panose="020B0604030504040204" pitchFamily="34" charset="0"/>
              <a:ea typeface="Verdana" panose="020B0604030504040204" pitchFamily="34" charset="0"/>
              <a:cs typeface="Courier New" panose="02070309020205020404" pitchFamily="49" charset="0"/>
            </a:endParaRPr>
          </a:p>
        </p:txBody>
      </p:sp>
      <p:sp>
        <p:nvSpPr>
          <p:cNvPr id="4" name="Google Shape;236;p15">
            <a:extLst>
              <a:ext uri="{FF2B5EF4-FFF2-40B4-BE49-F238E27FC236}">
                <a16:creationId xmlns:a16="http://schemas.microsoft.com/office/drawing/2014/main" id="{5EBD8C5A-CA38-4A80-9D4F-D9A2A50C7082}"/>
              </a:ext>
            </a:extLst>
          </p:cNvPr>
          <p:cNvSpPr txBox="1">
            <a:spLocks/>
          </p:cNvSpPr>
          <p:nvPr/>
        </p:nvSpPr>
        <p:spPr>
          <a:xfrm>
            <a:off x="2743201" y="3356163"/>
            <a:ext cx="3784422" cy="511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unito"/>
              <a:buChar char="➜"/>
              <a:defRPr sz="24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810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unito"/>
              <a:buChar char="-"/>
              <a:defRPr sz="24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810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unito"/>
              <a:buChar char="-"/>
              <a:defRPr sz="24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810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-"/>
              <a:defRPr sz="24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810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-"/>
              <a:defRPr sz="24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810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-"/>
              <a:defRPr sz="24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810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●"/>
              <a:defRPr sz="24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810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○"/>
              <a:defRPr sz="24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81000" algn="l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2"/>
              </a:buClr>
              <a:buSzPts val="2400"/>
              <a:buFont typeface="Nunito"/>
              <a:buChar char="■"/>
              <a:defRPr sz="24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indent="0" algn="ctr">
              <a:buFont typeface="Nunito"/>
              <a:buNone/>
            </a:pPr>
            <a:r>
              <a:rPr lang="en-GB" sz="32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Week 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DB01E39-2532-4EFF-884C-5BD098B86B7A}"/>
              </a:ext>
            </a:extLst>
          </p:cNvPr>
          <p:cNvSpPr txBox="1"/>
          <p:nvPr/>
        </p:nvSpPr>
        <p:spPr>
          <a:xfrm>
            <a:off x="230245" y="252326"/>
            <a:ext cx="69468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1600" indent="0">
              <a:buNone/>
            </a:pPr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Can you think of any thoughts you might have when you feel </a:t>
            </a:r>
            <a:r>
              <a:rPr lang="en-GB" sz="18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sad</a:t>
            </a:r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?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10F0DD8B-1652-4D02-BFDA-762B28E1C9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5747" y="835459"/>
            <a:ext cx="2256398" cy="2256398"/>
          </a:xfrm>
          <a:prstGeom prst="rect">
            <a:avLst/>
          </a:prstGeom>
        </p:spPr>
      </p:pic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3E95533-5337-43B3-92F1-9685C08B59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290" y="906874"/>
            <a:ext cx="5525871" cy="3907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6971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DB01E39-2532-4EFF-884C-5BD098B86B7A}"/>
              </a:ext>
            </a:extLst>
          </p:cNvPr>
          <p:cNvSpPr txBox="1"/>
          <p:nvPr/>
        </p:nvSpPr>
        <p:spPr>
          <a:xfrm>
            <a:off x="565744" y="344425"/>
            <a:ext cx="69468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1600" indent="0">
              <a:buNone/>
            </a:pPr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What do you think… do you feel </a:t>
            </a:r>
            <a:r>
              <a:rPr lang="en-GB" sz="1800" dirty="0">
                <a:solidFill>
                  <a:schemeClr val="accent3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sad</a:t>
            </a:r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right now? </a:t>
            </a:r>
          </a:p>
        </p:txBody>
      </p:sp>
      <p:pic>
        <p:nvPicPr>
          <p:cNvPr id="7" name="Google Shape;132;p9">
            <a:extLst>
              <a:ext uri="{FF2B5EF4-FFF2-40B4-BE49-F238E27FC236}">
                <a16:creationId xmlns:a16="http://schemas.microsoft.com/office/drawing/2014/main" id="{5B0D917F-5610-403A-B1FA-D44E1F61C8FF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90210" y="1059125"/>
            <a:ext cx="1803584" cy="87602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5611C4-F12F-44CA-8207-1CD21C527519}"/>
              </a:ext>
            </a:extLst>
          </p:cNvPr>
          <p:cNvSpPr txBox="1"/>
          <p:nvPr/>
        </p:nvSpPr>
        <p:spPr>
          <a:xfrm>
            <a:off x="7428675" y="1169314"/>
            <a:ext cx="14916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  <a:sym typeface="Arial"/>
              </a:rPr>
              <a:t>Yes, I feel 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  <a:sym typeface="Arial"/>
              </a:rPr>
              <a:t>sad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  <a:sym typeface="Arial"/>
              </a:rPr>
              <a:t>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1AB295-A5EE-4063-BDB3-052DB5B6A9EE}"/>
              </a:ext>
            </a:extLst>
          </p:cNvPr>
          <p:cNvSpPr txBox="1"/>
          <p:nvPr/>
        </p:nvSpPr>
        <p:spPr>
          <a:xfrm>
            <a:off x="7330000" y="2099219"/>
            <a:ext cx="16495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  <a:sym typeface="Arial"/>
              </a:rPr>
              <a:t>No, I don’t feel 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  <a:sym typeface="Arial"/>
              </a:rPr>
              <a:t>sad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  <a:sym typeface="Arial"/>
              </a:rPr>
              <a:t>. </a:t>
            </a:r>
          </a:p>
        </p:txBody>
      </p:sp>
      <p:pic>
        <p:nvPicPr>
          <p:cNvPr id="11" name="Google Shape;132;p9">
            <a:extLst>
              <a:ext uri="{FF2B5EF4-FFF2-40B4-BE49-F238E27FC236}">
                <a16:creationId xmlns:a16="http://schemas.microsoft.com/office/drawing/2014/main" id="{AB055432-1BA1-49D8-AB6C-CD2FC8587D66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57318" y="2001213"/>
            <a:ext cx="1815644" cy="820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84E869CA-968F-4360-9DCD-DC816E8E4F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616" y="801476"/>
            <a:ext cx="5694682" cy="4027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6027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DB01E39-2532-4EFF-884C-5BD098B86B7A}"/>
              </a:ext>
            </a:extLst>
          </p:cNvPr>
          <p:cNvSpPr txBox="1"/>
          <p:nvPr/>
        </p:nvSpPr>
        <p:spPr>
          <a:xfrm>
            <a:off x="3532609" y="679928"/>
            <a:ext cx="357865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1600" indent="0">
              <a:buNone/>
            </a:pPr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When you feel</a:t>
            </a:r>
            <a:r>
              <a:rPr lang="en-GB" sz="1800" dirty="0">
                <a:solidFill>
                  <a:schemeClr val="accent3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 </a:t>
            </a:r>
            <a:r>
              <a:rPr lang="en-GB" sz="18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sad</a:t>
            </a:r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, how does it feel in your body? How do you look?</a:t>
            </a:r>
          </a:p>
          <a:p>
            <a:pPr marL="101600" indent="0">
              <a:buNone/>
            </a:pPr>
            <a:endParaRPr lang="en-GB" sz="18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MV Boli" panose="02000500030200090000" pitchFamily="2" charset="0"/>
            </a:endParaRPr>
          </a:p>
          <a:p>
            <a:pPr marL="101600"/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You’re going to draw on the gingerbread person to show how </a:t>
            </a:r>
            <a:r>
              <a:rPr lang="en-GB" sz="18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sad</a:t>
            </a:r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 feels in your body and how you look when you’re feeling </a:t>
            </a:r>
            <a:r>
              <a:rPr lang="en-GB" sz="18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sad</a:t>
            </a:r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.</a:t>
            </a:r>
          </a:p>
          <a:p>
            <a:pPr marL="101600"/>
            <a:endParaRPr lang="en-GB" sz="1800" dirty="0">
              <a:solidFill>
                <a:schemeClr val="accent2">
                  <a:lumMod val="60000"/>
                  <a:lumOff val="4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MV Boli" panose="02000500030200090000" pitchFamily="2" charset="0"/>
            </a:endParaRPr>
          </a:p>
          <a:p>
            <a:pPr marL="101600"/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Around your gingerbread person, you might also write some thoughts you have when you’re </a:t>
            </a:r>
            <a:r>
              <a:rPr lang="en-GB" sz="18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sad</a:t>
            </a:r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. </a:t>
            </a:r>
            <a:endParaRPr lang="en-GB" sz="18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69306003-71CF-460F-8626-7AE69221D9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2634" y="2815562"/>
            <a:ext cx="1124907" cy="1124907"/>
          </a:xfrm>
          <a:prstGeom prst="rect">
            <a:avLst/>
          </a:prstGeom>
        </p:spPr>
      </p:pic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E0744B95-289E-482D-94A0-3117EE02B2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241" y="325420"/>
            <a:ext cx="3165055" cy="447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1459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DB01E39-2532-4EFF-884C-5BD098B86B7A}"/>
              </a:ext>
            </a:extLst>
          </p:cNvPr>
          <p:cNvSpPr txBox="1"/>
          <p:nvPr/>
        </p:nvSpPr>
        <p:spPr>
          <a:xfrm>
            <a:off x="309186" y="206276"/>
            <a:ext cx="675603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1600" indent="0">
              <a:buNone/>
            </a:pPr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Today or this week, you’re going to draw pictures of things that make you feel </a:t>
            </a:r>
            <a:r>
              <a:rPr lang="en-GB" sz="18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sad</a:t>
            </a:r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. You can label them too if you have time. </a:t>
            </a:r>
            <a:endParaRPr lang="en-GB" sz="18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7" name="Google Shape;132;p9">
            <a:extLst>
              <a:ext uri="{FF2B5EF4-FFF2-40B4-BE49-F238E27FC236}">
                <a16:creationId xmlns:a16="http://schemas.microsoft.com/office/drawing/2014/main" id="{EFDA6C82-F974-4B30-A8DB-D9E549360322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409391">
            <a:off x="7320738" y="1004358"/>
            <a:ext cx="1671879" cy="174221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F387D67-78B7-4CFA-9B6E-C63D383B64AC}"/>
              </a:ext>
            </a:extLst>
          </p:cNvPr>
          <p:cNvSpPr txBox="1"/>
          <p:nvPr/>
        </p:nvSpPr>
        <p:spPr>
          <a:xfrm>
            <a:off x="7446770" y="1334873"/>
            <a:ext cx="135515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GB" sz="15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I feel </a:t>
            </a:r>
            <a:r>
              <a:rPr lang="en-GB" sz="1500" dirty="0">
                <a:solidFill>
                  <a:schemeClr val="accent3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sad</a:t>
            </a:r>
            <a:r>
              <a:rPr lang="en-GB" sz="15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 when I fall over and hurt myself.</a:t>
            </a:r>
            <a:endParaRPr kumimoji="0" lang="en-GB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ourier New" panose="02070309020205020404" pitchFamily="49" charset="0"/>
              <a:sym typeface="Arial"/>
            </a:endParaRPr>
          </a:p>
        </p:txBody>
      </p:sp>
      <p:pic>
        <p:nvPicPr>
          <p:cNvPr id="12" name="Picture 11" descr="A picture containing logo&#10;&#10;Description automatically generated">
            <a:extLst>
              <a:ext uri="{FF2B5EF4-FFF2-40B4-BE49-F238E27FC236}">
                <a16:creationId xmlns:a16="http://schemas.microsoft.com/office/drawing/2014/main" id="{F2BFD0C5-4961-4BBE-8A0C-2D9E5C7F17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108" t="31975" r="37667"/>
          <a:stretch/>
        </p:blipFill>
        <p:spPr>
          <a:xfrm>
            <a:off x="5804298" y="1289371"/>
            <a:ext cx="1234607" cy="1059124"/>
          </a:xfrm>
          <a:prstGeom prst="rect">
            <a:avLst/>
          </a:prstGeom>
        </p:spPr>
      </p:pic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FFB52472-EE7A-42EC-8E93-F07E7B8B78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117" y="1145727"/>
            <a:ext cx="5150900" cy="3642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3106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4"/>
          <p:cNvSpPr txBox="1">
            <a:spLocks noGrp="1"/>
          </p:cNvSpPr>
          <p:nvPr>
            <p:ph type="body" idx="1"/>
          </p:nvPr>
        </p:nvSpPr>
        <p:spPr>
          <a:xfrm>
            <a:off x="1587822" y="1709674"/>
            <a:ext cx="2878926" cy="303912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101600" indent="0">
              <a:buNone/>
            </a:pP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I’m sorry you feel </a:t>
            </a:r>
            <a:r>
              <a:rPr lang="en-GB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sad</a:t>
            </a: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.</a:t>
            </a:r>
            <a:r>
              <a:rPr lang="en-GB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 </a:t>
            </a: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I really hope you feel better soon.</a:t>
            </a:r>
          </a:p>
          <a:p>
            <a:pPr marL="101600" indent="0">
              <a:buNone/>
            </a:pPr>
            <a:endParaRPr lang="en-GB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MV Boli" panose="02000500030200090000" pitchFamily="2" charset="0"/>
            </a:endParaRPr>
          </a:p>
          <a:p>
            <a:pPr marL="101600" indent="0">
              <a:buNone/>
            </a:pP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There’s one important thing I want to remind you about…</a:t>
            </a:r>
            <a:endParaRPr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E85573-C22C-44E9-9452-E1DFDA700570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979394" y="2195109"/>
            <a:ext cx="2509800" cy="1048052"/>
          </a:xfrm>
        </p:spPr>
        <p:txBody>
          <a:bodyPr/>
          <a:lstStyle/>
          <a:p>
            <a:pPr marL="101600" indent="0">
              <a:buNone/>
            </a:pP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Yes, sure…</a:t>
            </a:r>
          </a:p>
          <a:p>
            <a:pPr marL="101600" indent="0">
              <a:buNone/>
            </a:pPr>
            <a:endParaRPr lang="en-GB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01600" indent="0">
              <a:buNone/>
            </a:pP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What’s that?</a:t>
            </a:r>
          </a:p>
        </p:txBody>
      </p:sp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1051EDC1-4537-4628-B6D2-D2925BC43D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2164"/>
          <a:stretch/>
        </p:blipFill>
        <p:spPr>
          <a:xfrm>
            <a:off x="1022652" y="76008"/>
            <a:ext cx="2554664" cy="503656"/>
          </a:xfrm>
          <a:prstGeom prst="rect">
            <a:avLst/>
          </a:prstGeom>
        </p:spPr>
      </p:pic>
      <p:pic>
        <p:nvPicPr>
          <p:cNvPr id="6" name="Picture 5" descr="A picture containing diagram&#10;&#10;Description automatically generated">
            <a:extLst>
              <a:ext uri="{FF2B5EF4-FFF2-40B4-BE49-F238E27FC236}">
                <a16:creationId xmlns:a16="http://schemas.microsoft.com/office/drawing/2014/main" id="{3274399E-5C02-4BDF-951B-33A0F8EF2AA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4925"/>
          <a:stretch/>
        </p:blipFill>
        <p:spPr>
          <a:xfrm>
            <a:off x="4386103" y="93276"/>
            <a:ext cx="2808454" cy="498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0194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3FC980D7-E088-4520-B83E-4281E5C818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762" y="657841"/>
            <a:ext cx="5580350" cy="394622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20;p2">
            <a:extLst>
              <a:ext uri="{FF2B5EF4-FFF2-40B4-BE49-F238E27FC236}">
                <a16:creationId xmlns:a16="http://schemas.microsoft.com/office/drawing/2014/main" id="{7AD7C015-94B3-4288-A472-D0646CC22AD1}"/>
              </a:ext>
            </a:extLst>
          </p:cNvPr>
          <p:cNvSpPr/>
          <p:nvPr/>
        </p:nvSpPr>
        <p:spPr>
          <a:xfrm>
            <a:off x="6851405" y="3856049"/>
            <a:ext cx="149128" cy="135095"/>
          </a:xfrm>
          <a:custGeom>
            <a:avLst/>
            <a:gdLst/>
            <a:ahLst/>
            <a:cxnLst/>
            <a:rect l="l" t="t" r="r" b="b"/>
            <a:pathLst>
              <a:path w="248016" h="257519" extrusionOk="0">
                <a:moveTo>
                  <a:pt x="34797" y="41482"/>
                </a:moveTo>
                <a:cubicBezTo>
                  <a:pt x="-15305" y="89424"/>
                  <a:pt x="-9653" y="162830"/>
                  <a:pt x="41147" y="218393"/>
                </a:cubicBezTo>
                <a:cubicBezTo>
                  <a:pt x="91947" y="273955"/>
                  <a:pt x="178624" y="269193"/>
                  <a:pt x="218057" y="211408"/>
                </a:cubicBezTo>
                <a:cubicBezTo>
                  <a:pt x="257491" y="153623"/>
                  <a:pt x="260603" y="87011"/>
                  <a:pt x="211707" y="34497"/>
                </a:cubicBezTo>
                <a:cubicBezTo>
                  <a:pt x="162813" y="-18017"/>
                  <a:pt x="84962" y="-6460"/>
                  <a:pt x="34797" y="4148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20;p2">
            <a:extLst>
              <a:ext uri="{FF2B5EF4-FFF2-40B4-BE49-F238E27FC236}">
                <a16:creationId xmlns:a16="http://schemas.microsoft.com/office/drawing/2014/main" id="{0B9B2511-DF84-498D-ADB8-35BF316DB885}"/>
              </a:ext>
            </a:extLst>
          </p:cNvPr>
          <p:cNvSpPr/>
          <p:nvPr/>
        </p:nvSpPr>
        <p:spPr>
          <a:xfrm>
            <a:off x="7127699" y="3849471"/>
            <a:ext cx="149128" cy="135095"/>
          </a:xfrm>
          <a:custGeom>
            <a:avLst/>
            <a:gdLst/>
            <a:ahLst/>
            <a:cxnLst/>
            <a:rect l="l" t="t" r="r" b="b"/>
            <a:pathLst>
              <a:path w="248016" h="257519" extrusionOk="0">
                <a:moveTo>
                  <a:pt x="34797" y="41482"/>
                </a:moveTo>
                <a:cubicBezTo>
                  <a:pt x="-15305" y="89424"/>
                  <a:pt x="-9653" y="162830"/>
                  <a:pt x="41147" y="218393"/>
                </a:cubicBezTo>
                <a:cubicBezTo>
                  <a:pt x="91947" y="273955"/>
                  <a:pt x="178624" y="269193"/>
                  <a:pt x="218057" y="211408"/>
                </a:cubicBezTo>
                <a:cubicBezTo>
                  <a:pt x="257491" y="153623"/>
                  <a:pt x="260603" y="87011"/>
                  <a:pt x="211707" y="34497"/>
                </a:cubicBezTo>
                <a:cubicBezTo>
                  <a:pt x="162813" y="-18017"/>
                  <a:pt x="84962" y="-6460"/>
                  <a:pt x="34797" y="4148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5" name="Google Shape;121;p8">
            <a:extLst>
              <a:ext uri="{FF2B5EF4-FFF2-40B4-BE49-F238E27FC236}">
                <a16:creationId xmlns:a16="http://schemas.microsoft.com/office/drawing/2014/main" id="{6231F9DD-960A-4998-BB58-F73CBBB72925}"/>
              </a:ext>
            </a:extLst>
          </p:cNvPr>
          <p:cNvGrpSpPr/>
          <p:nvPr/>
        </p:nvGrpSpPr>
        <p:grpSpPr>
          <a:xfrm rot="21384696">
            <a:off x="7643855" y="3919354"/>
            <a:ext cx="1350433" cy="891674"/>
            <a:chOff x="7351728" y="3740284"/>
            <a:chExt cx="1536850" cy="867447"/>
          </a:xfrm>
        </p:grpSpPr>
        <p:sp>
          <p:nvSpPr>
            <p:cNvPr id="86" name="Google Shape;122;p8">
              <a:extLst>
                <a:ext uri="{FF2B5EF4-FFF2-40B4-BE49-F238E27FC236}">
                  <a16:creationId xmlns:a16="http://schemas.microsoft.com/office/drawing/2014/main" id="{9581E3BB-B62B-4055-854F-783EAF596547}"/>
                </a:ext>
              </a:extLst>
            </p:cNvPr>
            <p:cNvSpPr/>
            <p:nvPr/>
          </p:nvSpPr>
          <p:spPr>
            <a:xfrm rot="15727897">
              <a:off x="8624249" y="4101417"/>
              <a:ext cx="250054" cy="278604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87" name="Google Shape;123;p8">
              <a:extLst>
                <a:ext uri="{FF2B5EF4-FFF2-40B4-BE49-F238E27FC236}">
                  <a16:creationId xmlns:a16="http://schemas.microsoft.com/office/drawing/2014/main" id="{6FBD496D-7C43-4EC3-A08E-31E72028BE39}"/>
                </a:ext>
              </a:extLst>
            </p:cNvPr>
            <p:cNvGrpSpPr/>
            <p:nvPr/>
          </p:nvGrpSpPr>
          <p:grpSpPr>
            <a:xfrm>
              <a:off x="7865288" y="4245800"/>
              <a:ext cx="440488" cy="361931"/>
              <a:chOff x="7865288" y="4245800"/>
              <a:chExt cx="440488" cy="361931"/>
            </a:xfrm>
          </p:grpSpPr>
          <p:sp>
            <p:nvSpPr>
              <p:cNvPr id="93" name="Google Shape;124;p8">
                <a:extLst>
                  <a:ext uri="{FF2B5EF4-FFF2-40B4-BE49-F238E27FC236}">
                    <a16:creationId xmlns:a16="http://schemas.microsoft.com/office/drawing/2014/main" id="{DF5DBDB2-2796-4477-8806-406B4E2D4790}"/>
                  </a:ext>
                </a:extLst>
              </p:cNvPr>
              <p:cNvSpPr/>
              <p:nvPr/>
            </p:nvSpPr>
            <p:spPr>
              <a:xfrm>
                <a:off x="7865288" y="4245800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94" name="Google Shape;125;p8">
                <a:extLst>
                  <a:ext uri="{FF2B5EF4-FFF2-40B4-BE49-F238E27FC236}">
                    <a16:creationId xmlns:a16="http://schemas.microsoft.com/office/drawing/2014/main" id="{341F12FC-83A1-44A5-8866-E94D16703E95}"/>
                  </a:ext>
                </a:extLst>
              </p:cNvPr>
              <p:cNvSpPr/>
              <p:nvPr/>
            </p:nvSpPr>
            <p:spPr>
              <a:xfrm>
                <a:off x="8184350" y="4245800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88" name="Google Shape;127;p8">
              <a:extLst>
                <a:ext uri="{FF2B5EF4-FFF2-40B4-BE49-F238E27FC236}">
                  <a16:creationId xmlns:a16="http://schemas.microsoft.com/office/drawing/2014/main" id="{E770432B-6B4B-4EE0-B289-2E2627260FC5}"/>
                </a:ext>
              </a:extLst>
            </p:cNvPr>
            <p:cNvSpPr/>
            <p:nvPr/>
          </p:nvSpPr>
          <p:spPr>
            <a:xfrm>
              <a:off x="8098122" y="3750340"/>
              <a:ext cx="145234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128;p8">
              <a:extLst>
                <a:ext uri="{FF2B5EF4-FFF2-40B4-BE49-F238E27FC236}">
                  <a16:creationId xmlns:a16="http://schemas.microsoft.com/office/drawing/2014/main" id="{F0798ADF-F8DC-4BC3-8DB3-C5B3E9950556}"/>
                </a:ext>
              </a:extLst>
            </p:cNvPr>
            <p:cNvSpPr/>
            <p:nvPr/>
          </p:nvSpPr>
          <p:spPr>
            <a:xfrm>
              <a:off x="7814734" y="3740284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130;p8">
              <a:extLst>
                <a:ext uri="{FF2B5EF4-FFF2-40B4-BE49-F238E27FC236}">
                  <a16:creationId xmlns:a16="http://schemas.microsoft.com/office/drawing/2014/main" id="{DDB0C077-5354-411A-85E9-02598F010187}"/>
                </a:ext>
              </a:extLst>
            </p:cNvPr>
            <p:cNvSpPr/>
            <p:nvPr/>
          </p:nvSpPr>
          <p:spPr>
            <a:xfrm>
              <a:off x="7351728" y="4034137"/>
              <a:ext cx="342877" cy="44477"/>
            </a:xfrm>
            <a:custGeom>
              <a:avLst/>
              <a:gdLst/>
              <a:ahLst/>
              <a:cxnLst/>
              <a:rect l="l" t="t" r="r" b="b"/>
              <a:pathLst>
                <a:path w="15340" h="3516" extrusionOk="0">
                  <a:moveTo>
                    <a:pt x="142" y="0"/>
                  </a:moveTo>
                  <a:cubicBezTo>
                    <a:pt x="-1459" y="4812"/>
                    <a:pt x="11754" y="4305"/>
                    <a:pt x="15340" y="719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95" name="Google Shape;767;p47">
            <a:extLst>
              <a:ext uri="{FF2B5EF4-FFF2-40B4-BE49-F238E27FC236}">
                <a16:creationId xmlns:a16="http://schemas.microsoft.com/office/drawing/2014/main" id="{1AA59EA6-4DA0-4349-A028-10562CDDE025}"/>
              </a:ext>
            </a:extLst>
          </p:cNvPr>
          <p:cNvGrpSpPr/>
          <p:nvPr/>
        </p:nvGrpSpPr>
        <p:grpSpPr>
          <a:xfrm>
            <a:off x="7774585" y="3440512"/>
            <a:ext cx="1290473" cy="1034323"/>
            <a:chOff x="634588" y="3760172"/>
            <a:chExt cx="736891" cy="509603"/>
          </a:xfrm>
          <a:noFill/>
        </p:grpSpPr>
        <p:pic>
          <p:nvPicPr>
            <p:cNvPr id="96" name="Google Shape;770;p47">
              <a:extLst>
                <a:ext uri="{FF2B5EF4-FFF2-40B4-BE49-F238E27FC236}">
                  <a16:creationId xmlns:a16="http://schemas.microsoft.com/office/drawing/2014/main" id="{CC4DF0AB-F8BA-47B3-BFF8-61ECBD70D467}"/>
                </a:ext>
              </a:extLst>
            </p:cNvPr>
            <p:cNvPicPr preferRelativeResize="0"/>
            <p:nvPr/>
          </p:nvPicPr>
          <p:blipFill>
            <a:blip r:embed="rId3">
              <a:alphaModFix/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72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34588" y="3760172"/>
              <a:ext cx="736891" cy="5096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pic>
        <p:sp>
          <p:nvSpPr>
            <p:cNvPr id="97" name="Google Shape;771;p47">
              <a:extLst>
                <a:ext uri="{FF2B5EF4-FFF2-40B4-BE49-F238E27FC236}">
                  <a16:creationId xmlns:a16="http://schemas.microsoft.com/office/drawing/2014/main" id="{47B10813-C047-4E01-B246-8AD7CB5C4571}"/>
                </a:ext>
              </a:extLst>
            </p:cNvPr>
            <p:cNvSpPr/>
            <p:nvPr/>
          </p:nvSpPr>
          <p:spPr>
            <a:xfrm rot="21288334">
              <a:off x="953289" y="3969453"/>
              <a:ext cx="69746" cy="69989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772;p47">
              <a:extLst>
                <a:ext uri="{FF2B5EF4-FFF2-40B4-BE49-F238E27FC236}">
                  <a16:creationId xmlns:a16="http://schemas.microsoft.com/office/drawing/2014/main" id="{345A8D50-8C6F-450B-9A96-2280BA9B367B}"/>
                </a:ext>
              </a:extLst>
            </p:cNvPr>
            <p:cNvSpPr/>
            <p:nvPr/>
          </p:nvSpPr>
          <p:spPr>
            <a:xfrm rot="21207802">
              <a:off x="823066" y="3973448"/>
              <a:ext cx="59913" cy="62209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773;p47">
              <a:extLst>
                <a:ext uri="{FF2B5EF4-FFF2-40B4-BE49-F238E27FC236}">
                  <a16:creationId xmlns:a16="http://schemas.microsoft.com/office/drawing/2014/main" id="{6D36AC4B-F26D-407A-BE86-482BC5C41ABD}"/>
                </a:ext>
              </a:extLst>
            </p:cNvPr>
            <p:cNvSpPr/>
            <p:nvPr/>
          </p:nvSpPr>
          <p:spPr>
            <a:xfrm rot="2700242">
              <a:off x="828089" y="3962475"/>
              <a:ext cx="251162" cy="279858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 dirty="0"/>
            </a:p>
          </p:txBody>
        </p:sp>
      </p:grpSp>
      <p:sp>
        <p:nvSpPr>
          <p:cNvPr id="100" name="Google Shape;21;p2">
            <a:extLst>
              <a:ext uri="{FF2B5EF4-FFF2-40B4-BE49-F238E27FC236}">
                <a16:creationId xmlns:a16="http://schemas.microsoft.com/office/drawing/2014/main" id="{49357209-1D3A-4D26-AB60-7C51D8506F1A}"/>
              </a:ext>
            </a:extLst>
          </p:cNvPr>
          <p:cNvSpPr/>
          <p:nvPr/>
        </p:nvSpPr>
        <p:spPr>
          <a:xfrm rot="13316663">
            <a:off x="8164318" y="4005293"/>
            <a:ext cx="373814" cy="363688"/>
          </a:xfrm>
          <a:custGeom>
            <a:avLst/>
            <a:gdLst/>
            <a:ahLst/>
            <a:cxnLst/>
            <a:rect l="l" t="t" r="r" b="b"/>
            <a:pathLst>
              <a:path w="10002" h="11144" extrusionOk="0">
                <a:moveTo>
                  <a:pt x="0" y="11144"/>
                </a:moveTo>
                <a:cubicBezTo>
                  <a:pt x="4895" y="10166"/>
                  <a:pt x="10002" y="4991"/>
                  <a:pt x="10002" y="0"/>
                </a:cubicBezTo>
              </a:path>
            </a:pathLst>
          </a:custGeom>
          <a:noFill/>
          <a:ln w="38100" cap="rnd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1" name="Google Shape;20;p2">
            <a:extLst>
              <a:ext uri="{FF2B5EF4-FFF2-40B4-BE49-F238E27FC236}">
                <a16:creationId xmlns:a16="http://schemas.microsoft.com/office/drawing/2014/main" id="{783E0362-AA9D-440F-80D9-8A98FC1449DC}"/>
              </a:ext>
            </a:extLst>
          </p:cNvPr>
          <p:cNvSpPr/>
          <p:nvPr/>
        </p:nvSpPr>
        <p:spPr>
          <a:xfrm>
            <a:off x="8157237" y="3907579"/>
            <a:ext cx="151304" cy="92099"/>
          </a:xfrm>
          <a:custGeom>
            <a:avLst/>
            <a:gdLst/>
            <a:ahLst/>
            <a:cxnLst/>
            <a:rect l="l" t="t" r="r" b="b"/>
            <a:pathLst>
              <a:path w="248016" h="257519" extrusionOk="0">
                <a:moveTo>
                  <a:pt x="34797" y="41482"/>
                </a:moveTo>
                <a:cubicBezTo>
                  <a:pt x="-15305" y="89424"/>
                  <a:pt x="-9653" y="162830"/>
                  <a:pt x="41147" y="218393"/>
                </a:cubicBezTo>
                <a:cubicBezTo>
                  <a:pt x="91947" y="273955"/>
                  <a:pt x="178624" y="269193"/>
                  <a:pt x="218057" y="211408"/>
                </a:cubicBezTo>
                <a:cubicBezTo>
                  <a:pt x="257491" y="153623"/>
                  <a:pt x="260603" y="87011"/>
                  <a:pt x="211707" y="34497"/>
                </a:cubicBezTo>
                <a:cubicBezTo>
                  <a:pt x="162813" y="-18017"/>
                  <a:pt x="84962" y="-6460"/>
                  <a:pt x="34797" y="4148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20;p2">
            <a:extLst>
              <a:ext uri="{FF2B5EF4-FFF2-40B4-BE49-F238E27FC236}">
                <a16:creationId xmlns:a16="http://schemas.microsoft.com/office/drawing/2014/main" id="{A9123188-4AE7-4696-BA1E-4BE55E7D1C29}"/>
              </a:ext>
            </a:extLst>
          </p:cNvPr>
          <p:cNvSpPr/>
          <p:nvPr/>
        </p:nvSpPr>
        <p:spPr>
          <a:xfrm>
            <a:off x="8385274" y="3920737"/>
            <a:ext cx="146933" cy="92098"/>
          </a:xfrm>
          <a:custGeom>
            <a:avLst/>
            <a:gdLst/>
            <a:ahLst/>
            <a:cxnLst/>
            <a:rect l="l" t="t" r="r" b="b"/>
            <a:pathLst>
              <a:path w="248016" h="257519" extrusionOk="0">
                <a:moveTo>
                  <a:pt x="34797" y="41482"/>
                </a:moveTo>
                <a:cubicBezTo>
                  <a:pt x="-15305" y="89424"/>
                  <a:pt x="-9653" y="162830"/>
                  <a:pt x="41147" y="218393"/>
                </a:cubicBezTo>
                <a:cubicBezTo>
                  <a:pt x="91947" y="273955"/>
                  <a:pt x="178624" y="269193"/>
                  <a:pt x="218057" y="211408"/>
                </a:cubicBezTo>
                <a:cubicBezTo>
                  <a:pt x="257491" y="153623"/>
                  <a:pt x="260603" y="87011"/>
                  <a:pt x="211707" y="34497"/>
                </a:cubicBezTo>
                <a:cubicBezTo>
                  <a:pt x="162813" y="-18017"/>
                  <a:pt x="84962" y="-6460"/>
                  <a:pt x="34797" y="4148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3" name="Google Shape;86;p6">
            <a:extLst>
              <a:ext uri="{FF2B5EF4-FFF2-40B4-BE49-F238E27FC236}">
                <a16:creationId xmlns:a16="http://schemas.microsoft.com/office/drawing/2014/main" id="{3125D6CC-7649-4DB4-83AD-8C825AF4566C}"/>
              </a:ext>
            </a:extLst>
          </p:cNvPr>
          <p:cNvGrpSpPr/>
          <p:nvPr/>
        </p:nvGrpSpPr>
        <p:grpSpPr>
          <a:xfrm flipH="1">
            <a:off x="-118165" y="3604973"/>
            <a:ext cx="1525945" cy="1300663"/>
            <a:chOff x="7863411" y="2967400"/>
            <a:chExt cx="1420590" cy="1275975"/>
          </a:xfrm>
        </p:grpSpPr>
        <p:grpSp>
          <p:nvGrpSpPr>
            <p:cNvPr id="104" name="Google Shape;87;p6">
              <a:extLst>
                <a:ext uri="{FF2B5EF4-FFF2-40B4-BE49-F238E27FC236}">
                  <a16:creationId xmlns:a16="http://schemas.microsoft.com/office/drawing/2014/main" id="{FC7F10A2-50EC-45ED-A450-C4872C4ECC2D}"/>
                </a:ext>
              </a:extLst>
            </p:cNvPr>
            <p:cNvGrpSpPr/>
            <p:nvPr/>
          </p:nvGrpSpPr>
          <p:grpSpPr>
            <a:xfrm>
              <a:off x="8277250" y="3881444"/>
              <a:ext cx="440488" cy="361931"/>
              <a:chOff x="8277250" y="3881444"/>
              <a:chExt cx="440488" cy="361931"/>
            </a:xfrm>
          </p:grpSpPr>
          <p:sp>
            <p:nvSpPr>
              <p:cNvPr id="108" name="Google Shape;88;p6">
                <a:extLst>
                  <a:ext uri="{FF2B5EF4-FFF2-40B4-BE49-F238E27FC236}">
                    <a16:creationId xmlns:a16="http://schemas.microsoft.com/office/drawing/2014/main" id="{DDCE6495-10D3-4D24-87FE-2597787A9372}"/>
                  </a:ext>
                </a:extLst>
              </p:cNvPr>
              <p:cNvSpPr/>
              <p:nvPr/>
            </p:nvSpPr>
            <p:spPr>
              <a:xfrm>
                <a:off x="8277250" y="3881444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9" name="Google Shape;89;p6">
                <a:extLst>
                  <a:ext uri="{FF2B5EF4-FFF2-40B4-BE49-F238E27FC236}">
                    <a16:creationId xmlns:a16="http://schemas.microsoft.com/office/drawing/2014/main" id="{94DB3096-86B9-472D-9B4E-637345CB5E2E}"/>
                  </a:ext>
                </a:extLst>
              </p:cNvPr>
              <p:cNvSpPr/>
              <p:nvPr/>
            </p:nvSpPr>
            <p:spPr>
              <a:xfrm>
                <a:off x="8596313" y="3881444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105" name="Google Shape;90;p6">
              <a:extLst>
                <a:ext uri="{FF2B5EF4-FFF2-40B4-BE49-F238E27FC236}">
                  <a16:creationId xmlns:a16="http://schemas.microsoft.com/office/drawing/2014/main" id="{211A8FC1-E5E7-4CD3-8D6B-9B95033BD907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863411" y="2967400"/>
              <a:ext cx="1420590" cy="9824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6" name="Google Shape;91;p6">
              <a:extLst>
                <a:ext uri="{FF2B5EF4-FFF2-40B4-BE49-F238E27FC236}">
                  <a16:creationId xmlns:a16="http://schemas.microsoft.com/office/drawing/2014/main" id="{87728A4E-9B92-4420-A5DB-27329C0DC4D6}"/>
                </a:ext>
              </a:extLst>
            </p:cNvPr>
            <p:cNvSpPr/>
            <p:nvPr/>
          </p:nvSpPr>
          <p:spPr>
            <a:xfrm>
              <a:off x="8535376" y="3335872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92;p6">
              <a:extLst>
                <a:ext uri="{FF2B5EF4-FFF2-40B4-BE49-F238E27FC236}">
                  <a16:creationId xmlns:a16="http://schemas.microsoft.com/office/drawing/2014/main" id="{059DB59F-A2D1-4298-8625-AB0A46F299AF}"/>
                </a:ext>
              </a:extLst>
            </p:cNvPr>
            <p:cNvSpPr/>
            <p:nvPr/>
          </p:nvSpPr>
          <p:spPr>
            <a:xfrm>
              <a:off x="8236780" y="3311073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0" name="TextBox 109">
            <a:extLst>
              <a:ext uri="{FF2B5EF4-FFF2-40B4-BE49-F238E27FC236}">
                <a16:creationId xmlns:a16="http://schemas.microsoft.com/office/drawing/2014/main" id="{0A457502-8A61-468A-9B7E-5E5737ABD728}"/>
              </a:ext>
            </a:extLst>
          </p:cNvPr>
          <p:cNvSpPr txBox="1"/>
          <p:nvPr/>
        </p:nvSpPr>
        <p:spPr>
          <a:xfrm>
            <a:off x="965382" y="1533475"/>
            <a:ext cx="33895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1600" indent="0">
              <a:buNone/>
            </a:pP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Hey, is there anything I can do to help you?</a:t>
            </a:r>
            <a:endParaRPr lang="en-GB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FEBF91E2-85D0-43CE-8FAC-EAE0A0E9CFD3}"/>
              </a:ext>
            </a:extLst>
          </p:cNvPr>
          <p:cNvSpPr txBox="1"/>
          <p:nvPr/>
        </p:nvSpPr>
        <p:spPr>
          <a:xfrm>
            <a:off x="4938746" y="1382172"/>
            <a:ext cx="291588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1600" indent="0">
              <a:buNone/>
            </a:pP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Yes please. I’ve been feeling </a:t>
            </a:r>
            <a:r>
              <a:rPr lang="en-GB" sz="24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sad</a:t>
            </a: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 all day. I don’t want to feel so </a:t>
            </a:r>
            <a:r>
              <a:rPr lang="en-GB" sz="24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sad</a:t>
            </a: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 anymore. </a:t>
            </a:r>
            <a:endParaRPr lang="en-GB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12" name="Google Shape;132;p9">
            <a:extLst>
              <a:ext uri="{FF2B5EF4-FFF2-40B4-BE49-F238E27FC236}">
                <a16:creationId xmlns:a16="http://schemas.microsoft.com/office/drawing/2014/main" id="{7CF06B06-F625-4E10-A228-735BFD3E68F3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361647">
            <a:off x="4523777" y="943405"/>
            <a:ext cx="3637042" cy="2822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32;p9">
            <a:extLst>
              <a:ext uri="{FF2B5EF4-FFF2-40B4-BE49-F238E27FC236}">
                <a16:creationId xmlns:a16="http://schemas.microsoft.com/office/drawing/2014/main" id="{7771E7C6-B569-407D-BDC9-3B8507585AA9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20984915" flipH="1">
            <a:off x="559961" y="856629"/>
            <a:ext cx="3723692" cy="256160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Picture 57" descr="A picture containing shape&#10;&#10;Description automatically generated">
            <a:extLst>
              <a:ext uri="{FF2B5EF4-FFF2-40B4-BE49-F238E27FC236}">
                <a16:creationId xmlns:a16="http://schemas.microsoft.com/office/drawing/2014/main" id="{2A0BA85D-922C-4BD1-AB73-241A3BF8980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72164"/>
          <a:stretch/>
        </p:blipFill>
        <p:spPr>
          <a:xfrm>
            <a:off x="993753" y="79415"/>
            <a:ext cx="2441122" cy="481271"/>
          </a:xfrm>
          <a:prstGeom prst="rect">
            <a:avLst/>
          </a:prstGeom>
        </p:spPr>
      </p:pic>
      <p:pic>
        <p:nvPicPr>
          <p:cNvPr id="59" name="Picture 58" descr="A picture containing diagram&#10;&#10;Description automatically generated">
            <a:extLst>
              <a:ext uri="{FF2B5EF4-FFF2-40B4-BE49-F238E27FC236}">
                <a16:creationId xmlns:a16="http://schemas.microsoft.com/office/drawing/2014/main" id="{E3B2DBA8-B028-43D3-9748-E899A87C8E4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74925"/>
          <a:stretch/>
        </p:blipFill>
        <p:spPr>
          <a:xfrm>
            <a:off x="4479210" y="83526"/>
            <a:ext cx="2648212" cy="47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6253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20;p2">
            <a:extLst>
              <a:ext uri="{FF2B5EF4-FFF2-40B4-BE49-F238E27FC236}">
                <a16:creationId xmlns:a16="http://schemas.microsoft.com/office/drawing/2014/main" id="{7AD7C015-94B3-4288-A472-D0646CC22AD1}"/>
              </a:ext>
            </a:extLst>
          </p:cNvPr>
          <p:cNvSpPr/>
          <p:nvPr/>
        </p:nvSpPr>
        <p:spPr>
          <a:xfrm>
            <a:off x="6851405" y="3856049"/>
            <a:ext cx="149128" cy="135095"/>
          </a:xfrm>
          <a:custGeom>
            <a:avLst/>
            <a:gdLst/>
            <a:ahLst/>
            <a:cxnLst/>
            <a:rect l="l" t="t" r="r" b="b"/>
            <a:pathLst>
              <a:path w="248016" h="257519" extrusionOk="0">
                <a:moveTo>
                  <a:pt x="34797" y="41482"/>
                </a:moveTo>
                <a:cubicBezTo>
                  <a:pt x="-15305" y="89424"/>
                  <a:pt x="-9653" y="162830"/>
                  <a:pt x="41147" y="218393"/>
                </a:cubicBezTo>
                <a:cubicBezTo>
                  <a:pt x="91947" y="273955"/>
                  <a:pt x="178624" y="269193"/>
                  <a:pt x="218057" y="211408"/>
                </a:cubicBezTo>
                <a:cubicBezTo>
                  <a:pt x="257491" y="153623"/>
                  <a:pt x="260603" y="87011"/>
                  <a:pt x="211707" y="34497"/>
                </a:cubicBezTo>
                <a:cubicBezTo>
                  <a:pt x="162813" y="-18017"/>
                  <a:pt x="84962" y="-6460"/>
                  <a:pt x="34797" y="4148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20;p2">
            <a:extLst>
              <a:ext uri="{FF2B5EF4-FFF2-40B4-BE49-F238E27FC236}">
                <a16:creationId xmlns:a16="http://schemas.microsoft.com/office/drawing/2014/main" id="{0B9B2511-DF84-498D-ADB8-35BF316DB885}"/>
              </a:ext>
            </a:extLst>
          </p:cNvPr>
          <p:cNvSpPr/>
          <p:nvPr/>
        </p:nvSpPr>
        <p:spPr>
          <a:xfrm>
            <a:off x="7127699" y="3849471"/>
            <a:ext cx="149128" cy="135095"/>
          </a:xfrm>
          <a:custGeom>
            <a:avLst/>
            <a:gdLst/>
            <a:ahLst/>
            <a:cxnLst/>
            <a:rect l="l" t="t" r="r" b="b"/>
            <a:pathLst>
              <a:path w="248016" h="257519" extrusionOk="0">
                <a:moveTo>
                  <a:pt x="34797" y="41482"/>
                </a:moveTo>
                <a:cubicBezTo>
                  <a:pt x="-15305" y="89424"/>
                  <a:pt x="-9653" y="162830"/>
                  <a:pt x="41147" y="218393"/>
                </a:cubicBezTo>
                <a:cubicBezTo>
                  <a:pt x="91947" y="273955"/>
                  <a:pt x="178624" y="269193"/>
                  <a:pt x="218057" y="211408"/>
                </a:cubicBezTo>
                <a:cubicBezTo>
                  <a:pt x="257491" y="153623"/>
                  <a:pt x="260603" y="87011"/>
                  <a:pt x="211707" y="34497"/>
                </a:cubicBezTo>
                <a:cubicBezTo>
                  <a:pt x="162813" y="-18017"/>
                  <a:pt x="84962" y="-6460"/>
                  <a:pt x="34797" y="4148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5" name="Google Shape;121;p8">
            <a:extLst>
              <a:ext uri="{FF2B5EF4-FFF2-40B4-BE49-F238E27FC236}">
                <a16:creationId xmlns:a16="http://schemas.microsoft.com/office/drawing/2014/main" id="{6231F9DD-960A-4998-BB58-F73CBBB72925}"/>
              </a:ext>
            </a:extLst>
          </p:cNvPr>
          <p:cNvGrpSpPr/>
          <p:nvPr/>
        </p:nvGrpSpPr>
        <p:grpSpPr>
          <a:xfrm rot="21384696">
            <a:off x="7643855" y="3919354"/>
            <a:ext cx="1350433" cy="891674"/>
            <a:chOff x="7351728" y="3740284"/>
            <a:chExt cx="1536850" cy="867447"/>
          </a:xfrm>
        </p:grpSpPr>
        <p:sp>
          <p:nvSpPr>
            <p:cNvPr id="86" name="Google Shape;122;p8">
              <a:extLst>
                <a:ext uri="{FF2B5EF4-FFF2-40B4-BE49-F238E27FC236}">
                  <a16:creationId xmlns:a16="http://schemas.microsoft.com/office/drawing/2014/main" id="{9581E3BB-B62B-4055-854F-783EAF596547}"/>
                </a:ext>
              </a:extLst>
            </p:cNvPr>
            <p:cNvSpPr/>
            <p:nvPr/>
          </p:nvSpPr>
          <p:spPr>
            <a:xfrm rot="15727897">
              <a:off x="8624249" y="4101417"/>
              <a:ext cx="250054" cy="278604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87" name="Google Shape;123;p8">
              <a:extLst>
                <a:ext uri="{FF2B5EF4-FFF2-40B4-BE49-F238E27FC236}">
                  <a16:creationId xmlns:a16="http://schemas.microsoft.com/office/drawing/2014/main" id="{6FBD496D-7C43-4EC3-A08E-31E72028BE39}"/>
                </a:ext>
              </a:extLst>
            </p:cNvPr>
            <p:cNvGrpSpPr/>
            <p:nvPr/>
          </p:nvGrpSpPr>
          <p:grpSpPr>
            <a:xfrm>
              <a:off x="7865288" y="4245800"/>
              <a:ext cx="440488" cy="361931"/>
              <a:chOff x="7865288" y="4245800"/>
              <a:chExt cx="440488" cy="361931"/>
            </a:xfrm>
          </p:grpSpPr>
          <p:sp>
            <p:nvSpPr>
              <p:cNvPr id="93" name="Google Shape;124;p8">
                <a:extLst>
                  <a:ext uri="{FF2B5EF4-FFF2-40B4-BE49-F238E27FC236}">
                    <a16:creationId xmlns:a16="http://schemas.microsoft.com/office/drawing/2014/main" id="{DF5DBDB2-2796-4477-8806-406B4E2D4790}"/>
                  </a:ext>
                </a:extLst>
              </p:cNvPr>
              <p:cNvSpPr/>
              <p:nvPr/>
            </p:nvSpPr>
            <p:spPr>
              <a:xfrm>
                <a:off x="7865288" y="4245800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94" name="Google Shape;125;p8">
                <a:extLst>
                  <a:ext uri="{FF2B5EF4-FFF2-40B4-BE49-F238E27FC236}">
                    <a16:creationId xmlns:a16="http://schemas.microsoft.com/office/drawing/2014/main" id="{341F12FC-83A1-44A5-8866-E94D16703E95}"/>
                  </a:ext>
                </a:extLst>
              </p:cNvPr>
              <p:cNvSpPr/>
              <p:nvPr/>
            </p:nvSpPr>
            <p:spPr>
              <a:xfrm>
                <a:off x="8184350" y="4245800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88" name="Google Shape;127;p8">
              <a:extLst>
                <a:ext uri="{FF2B5EF4-FFF2-40B4-BE49-F238E27FC236}">
                  <a16:creationId xmlns:a16="http://schemas.microsoft.com/office/drawing/2014/main" id="{E770432B-6B4B-4EE0-B289-2E2627260FC5}"/>
                </a:ext>
              </a:extLst>
            </p:cNvPr>
            <p:cNvSpPr/>
            <p:nvPr/>
          </p:nvSpPr>
          <p:spPr>
            <a:xfrm>
              <a:off x="8098122" y="3750340"/>
              <a:ext cx="145234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128;p8">
              <a:extLst>
                <a:ext uri="{FF2B5EF4-FFF2-40B4-BE49-F238E27FC236}">
                  <a16:creationId xmlns:a16="http://schemas.microsoft.com/office/drawing/2014/main" id="{F0798ADF-F8DC-4BC3-8DB3-C5B3E9950556}"/>
                </a:ext>
              </a:extLst>
            </p:cNvPr>
            <p:cNvSpPr/>
            <p:nvPr/>
          </p:nvSpPr>
          <p:spPr>
            <a:xfrm>
              <a:off x="7814734" y="3740284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130;p8">
              <a:extLst>
                <a:ext uri="{FF2B5EF4-FFF2-40B4-BE49-F238E27FC236}">
                  <a16:creationId xmlns:a16="http://schemas.microsoft.com/office/drawing/2014/main" id="{DDB0C077-5354-411A-85E9-02598F010187}"/>
                </a:ext>
              </a:extLst>
            </p:cNvPr>
            <p:cNvSpPr/>
            <p:nvPr/>
          </p:nvSpPr>
          <p:spPr>
            <a:xfrm>
              <a:off x="7351728" y="4034137"/>
              <a:ext cx="342877" cy="44477"/>
            </a:xfrm>
            <a:custGeom>
              <a:avLst/>
              <a:gdLst/>
              <a:ahLst/>
              <a:cxnLst/>
              <a:rect l="l" t="t" r="r" b="b"/>
              <a:pathLst>
                <a:path w="15340" h="3516" extrusionOk="0">
                  <a:moveTo>
                    <a:pt x="142" y="0"/>
                  </a:moveTo>
                  <a:cubicBezTo>
                    <a:pt x="-1459" y="4812"/>
                    <a:pt x="11754" y="4305"/>
                    <a:pt x="15340" y="719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95" name="Google Shape;767;p47">
            <a:extLst>
              <a:ext uri="{FF2B5EF4-FFF2-40B4-BE49-F238E27FC236}">
                <a16:creationId xmlns:a16="http://schemas.microsoft.com/office/drawing/2014/main" id="{1AA59EA6-4DA0-4349-A028-10562CDDE025}"/>
              </a:ext>
            </a:extLst>
          </p:cNvPr>
          <p:cNvGrpSpPr/>
          <p:nvPr/>
        </p:nvGrpSpPr>
        <p:grpSpPr>
          <a:xfrm>
            <a:off x="7787742" y="3506297"/>
            <a:ext cx="1290473" cy="1034323"/>
            <a:chOff x="634588" y="3760172"/>
            <a:chExt cx="736891" cy="509603"/>
          </a:xfrm>
          <a:noFill/>
        </p:grpSpPr>
        <p:pic>
          <p:nvPicPr>
            <p:cNvPr id="96" name="Google Shape;770;p47">
              <a:extLst>
                <a:ext uri="{FF2B5EF4-FFF2-40B4-BE49-F238E27FC236}">
                  <a16:creationId xmlns:a16="http://schemas.microsoft.com/office/drawing/2014/main" id="{CC4DF0AB-F8BA-47B3-BFF8-61ECBD70D467}"/>
                </a:ext>
              </a:extLst>
            </p:cNvPr>
            <p:cNvPicPr preferRelativeResize="0"/>
            <p:nvPr/>
          </p:nvPicPr>
          <p:blipFill>
            <a:blip r:embed="rId3">
              <a:alphaModFix/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72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34588" y="3760172"/>
              <a:ext cx="736891" cy="5096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pic>
        <p:sp>
          <p:nvSpPr>
            <p:cNvPr id="97" name="Google Shape;771;p47">
              <a:extLst>
                <a:ext uri="{FF2B5EF4-FFF2-40B4-BE49-F238E27FC236}">
                  <a16:creationId xmlns:a16="http://schemas.microsoft.com/office/drawing/2014/main" id="{47B10813-C047-4E01-B246-8AD7CB5C4571}"/>
                </a:ext>
              </a:extLst>
            </p:cNvPr>
            <p:cNvSpPr/>
            <p:nvPr/>
          </p:nvSpPr>
          <p:spPr>
            <a:xfrm rot="21288334">
              <a:off x="953289" y="3969453"/>
              <a:ext cx="69746" cy="69989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772;p47">
              <a:extLst>
                <a:ext uri="{FF2B5EF4-FFF2-40B4-BE49-F238E27FC236}">
                  <a16:creationId xmlns:a16="http://schemas.microsoft.com/office/drawing/2014/main" id="{345A8D50-8C6F-450B-9A96-2280BA9B367B}"/>
                </a:ext>
              </a:extLst>
            </p:cNvPr>
            <p:cNvSpPr/>
            <p:nvPr/>
          </p:nvSpPr>
          <p:spPr>
            <a:xfrm rot="21207802">
              <a:off x="823066" y="3973448"/>
              <a:ext cx="59913" cy="62209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773;p47">
              <a:extLst>
                <a:ext uri="{FF2B5EF4-FFF2-40B4-BE49-F238E27FC236}">
                  <a16:creationId xmlns:a16="http://schemas.microsoft.com/office/drawing/2014/main" id="{6D36AC4B-F26D-407A-BE86-482BC5C41ABD}"/>
                </a:ext>
              </a:extLst>
            </p:cNvPr>
            <p:cNvSpPr/>
            <p:nvPr/>
          </p:nvSpPr>
          <p:spPr>
            <a:xfrm rot="2700242">
              <a:off x="828089" y="3962475"/>
              <a:ext cx="251162" cy="279858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 dirty="0"/>
            </a:p>
          </p:txBody>
        </p:sp>
      </p:grpSp>
      <p:sp>
        <p:nvSpPr>
          <p:cNvPr id="101" name="Google Shape;20;p2">
            <a:extLst>
              <a:ext uri="{FF2B5EF4-FFF2-40B4-BE49-F238E27FC236}">
                <a16:creationId xmlns:a16="http://schemas.microsoft.com/office/drawing/2014/main" id="{783E0362-AA9D-440F-80D9-8A98FC1449DC}"/>
              </a:ext>
            </a:extLst>
          </p:cNvPr>
          <p:cNvSpPr/>
          <p:nvPr/>
        </p:nvSpPr>
        <p:spPr>
          <a:xfrm>
            <a:off x="8157236" y="3901001"/>
            <a:ext cx="157883" cy="98677"/>
          </a:xfrm>
          <a:custGeom>
            <a:avLst/>
            <a:gdLst/>
            <a:ahLst/>
            <a:cxnLst/>
            <a:rect l="l" t="t" r="r" b="b"/>
            <a:pathLst>
              <a:path w="248016" h="257519" extrusionOk="0">
                <a:moveTo>
                  <a:pt x="34797" y="41482"/>
                </a:moveTo>
                <a:cubicBezTo>
                  <a:pt x="-15305" y="89424"/>
                  <a:pt x="-9653" y="162830"/>
                  <a:pt x="41147" y="218393"/>
                </a:cubicBezTo>
                <a:cubicBezTo>
                  <a:pt x="91947" y="273955"/>
                  <a:pt x="178624" y="269193"/>
                  <a:pt x="218057" y="211408"/>
                </a:cubicBezTo>
                <a:cubicBezTo>
                  <a:pt x="257491" y="153623"/>
                  <a:pt x="260603" y="87011"/>
                  <a:pt x="211707" y="34497"/>
                </a:cubicBezTo>
                <a:cubicBezTo>
                  <a:pt x="162813" y="-18017"/>
                  <a:pt x="84962" y="-6460"/>
                  <a:pt x="34797" y="4148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20;p2">
            <a:extLst>
              <a:ext uri="{FF2B5EF4-FFF2-40B4-BE49-F238E27FC236}">
                <a16:creationId xmlns:a16="http://schemas.microsoft.com/office/drawing/2014/main" id="{A9123188-4AE7-4696-BA1E-4BE55E7D1C29}"/>
              </a:ext>
            </a:extLst>
          </p:cNvPr>
          <p:cNvSpPr/>
          <p:nvPr/>
        </p:nvSpPr>
        <p:spPr>
          <a:xfrm>
            <a:off x="8385274" y="3894424"/>
            <a:ext cx="146933" cy="92098"/>
          </a:xfrm>
          <a:custGeom>
            <a:avLst/>
            <a:gdLst/>
            <a:ahLst/>
            <a:cxnLst/>
            <a:rect l="l" t="t" r="r" b="b"/>
            <a:pathLst>
              <a:path w="248016" h="257519" extrusionOk="0">
                <a:moveTo>
                  <a:pt x="34797" y="41482"/>
                </a:moveTo>
                <a:cubicBezTo>
                  <a:pt x="-15305" y="89424"/>
                  <a:pt x="-9653" y="162830"/>
                  <a:pt x="41147" y="218393"/>
                </a:cubicBezTo>
                <a:cubicBezTo>
                  <a:pt x="91947" y="273955"/>
                  <a:pt x="178624" y="269193"/>
                  <a:pt x="218057" y="211408"/>
                </a:cubicBezTo>
                <a:cubicBezTo>
                  <a:pt x="257491" y="153623"/>
                  <a:pt x="260603" y="87011"/>
                  <a:pt x="211707" y="34497"/>
                </a:cubicBezTo>
                <a:cubicBezTo>
                  <a:pt x="162813" y="-18017"/>
                  <a:pt x="84962" y="-6460"/>
                  <a:pt x="34797" y="4148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3" name="Google Shape;86;p6">
            <a:extLst>
              <a:ext uri="{FF2B5EF4-FFF2-40B4-BE49-F238E27FC236}">
                <a16:creationId xmlns:a16="http://schemas.microsoft.com/office/drawing/2014/main" id="{3125D6CC-7649-4DB4-83AD-8C825AF4566C}"/>
              </a:ext>
            </a:extLst>
          </p:cNvPr>
          <p:cNvGrpSpPr/>
          <p:nvPr/>
        </p:nvGrpSpPr>
        <p:grpSpPr>
          <a:xfrm flipH="1">
            <a:off x="-118165" y="3604973"/>
            <a:ext cx="1525945" cy="1300663"/>
            <a:chOff x="7863411" y="2967400"/>
            <a:chExt cx="1420590" cy="1275975"/>
          </a:xfrm>
        </p:grpSpPr>
        <p:grpSp>
          <p:nvGrpSpPr>
            <p:cNvPr id="104" name="Google Shape;87;p6">
              <a:extLst>
                <a:ext uri="{FF2B5EF4-FFF2-40B4-BE49-F238E27FC236}">
                  <a16:creationId xmlns:a16="http://schemas.microsoft.com/office/drawing/2014/main" id="{FC7F10A2-50EC-45ED-A450-C4872C4ECC2D}"/>
                </a:ext>
              </a:extLst>
            </p:cNvPr>
            <p:cNvGrpSpPr/>
            <p:nvPr/>
          </p:nvGrpSpPr>
          <p:grpSpPr>
            <a:xfrm>
              <a:off x="8277250" y="3881444"/>
              <a:ext cx="440488" cy="361931"/>
              <a:chOff x="8277250" y="3881444"/>
              <a:chExt cx="440488" cy="361931"/>
            </a:xfrm>
          </p:grpSpPr>
          <p:sp>
            <p:nvSpPr>
              <p:cNvPr id="108" name="Google Shape;88;p6">
                <a:extLst>
                  <a:ext uri="{FF2B5EF4-FFF2-40B4-BE49-F238E27FC236}">
                    <a16:creationId xmlns:a16="http://schemas.microsoft.com/office/drawing/2014/main" id="{DDCE6495-10D3-4D24-87FE-2597787A9372}"/>
                  </a:ext>
                </a:extLst>
              </p:cNvPr>
              <p:cNvSpPr/>
              <p:nvPr/>
            </p:nvSpPr>
            <p:spPr>
              <a:xfrm>
                <a:off x="8277250" y="3881444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9" name="Google Shape;89;p6">
                <a:extLst>
                  <a:ext uri="{FF2B5EF4-FFF2-40B4-BE49-F238E27FC236}">
                    <a16:creationId xmlns:a16="http://schemas.microsoft.com/office/drawing/2014/main" id="{94DB3096-86B9-472D-9B4E-637345CB5E2E}"/>
                  </a:ext>
                </a:extLst>
              </p:cNvPr>
              <p:cNvSpPr/>
              <p:nvPr/>
            </p:nvSpPr>
            <p:spPr>
              <a:xfrm>
                <a:off x="8596313" y="3881444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105" name="Google Shape;90;p6">
              <a:extLst>
                <a:ext uri="{FF2B5EF4-FFF2-40B4-BE49-F238E27FC236}">
                  <a16:creationId xmlns:a16="http://schemas.microsoft.com/office/drawing/2014/main" id="{211A8FC1-E5E7-4CD3-8D6B-9B95033BD907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863411" y="2967400"/>
              <a:ext cx="1420590" cy="9824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6" name="Google Shape;91;p6">
              <a:extLst>
                <a:ext uri="{FF2B5EF4-FFF2-40B4-BE49-F238E27FC236}">
                  <a16:creationId xmlns:a16="http://schemas.microsoft.com/office/drawing/2014/main" id="{87728A4E-9B92-4420-A5DB-27329C0DC4D6}"/>
                </a:ext>
              </a:extLst>
            </p:cNvPr>
            <p:cNvSpPr/>
            <p:nvPr/>
          </p:nvSpPr>
          <p:spPr>
            <a:xfrm>
              <a:off x="8535376" y="3335872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92;p6">
              <a:extLst>
                <a:ext uri="{FF2B5EF4-FFF2-40B4-BE49-F238E27FC236}">
                  <a16:creationId xmlns:a16="http://schemas.microsoft.com/office/drawing/2014/main" id="{059DB59F-A2D1-4298-8625-AB0A46F299AF}"/>
                </a:ext>
              </a:extLst>
            </p:cNvPr>
            <p:cNvSpPr/>
            <p:nvPr/>
          </p:nvSpPr>
          <p:spPr>
            <a:xfrm>
              <a:off x="8236780" y="3311073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0" name="TextBox 109">
            <a:extLst>
              <a:ext uri="{FF2B5EF4-FFF2-40B4-BE49-F238E27FC236}">
                <a16:creationId xmlns:a16="http://schemas.microsoft.com/office/drawing/2014/main" id="{0A457502-8A61-468A-9B7E-5E5737ABD728}"/>
              </a:ext>
            </a:extLst>
          </p:cNvPr>
          <p:cNvSpPr txBox="1"/>
          <p:nvPr/>
        </p:nvSpPr>
        <p:spPr>
          <a:xfrm>
            <a:off x="1289370" y="829584"/>
            <a:ext cx="307870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1600" indent="0">
              <a:buNone/>
            </a:pP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Yes, I understand. </a:t>
            </a:r>
          </a:p>
          <a:p>
            <a:pPr marL="101600" indent="0">
              <a:buNone/>
            </a:pP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I think I know someone who knows some good skills to help you feel less </a:t>
            </a:r>
            <a:r>
              <a:rPr lang="en-GB" sz="24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sad</a:t>
            </a: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. </a:t>
            </a:r>
            <a:endParaRPr lang="en-GB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FEBF91E2-85D0-43CE-8FAC-EAE0A0E9CFD3}"/>
              </a:ext>
            </a:extLst>
          </p:cNvPr>
          <p:cNvSpPr txBox="1"/>
          <p:nvPr/>
        </p:nvSpPr>
        <p:spPr>
          <a:xfrm>
            <a:off x="5083471" y="1355859"/>
            <a:ext cx="291588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1600" indent="0">
              <a:buNone/>
            </a:pP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Oh, yes please. I would love to learn some skills to help me feel less </a:t>
            </a:r>
            <a:r>
              <a:rPr lang="en-GB" sz="24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sad</a:t>
            </a: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. Thank you. </a:t>
            </a:r>
            <a:endParaRPr lang="en-GB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12" name="Google Shape;132;p9">
            <a:extLst>
              <a:ext uri="{FF2B5EF4-FFF2-40B4-BE49-F238E27FC236}">
                <a16:creationId xmlns:a16="http://schemas.microsoft.com/office/drawing/2014/main" id="{7CF06B06-F625-4E10-A228-735BFD3E68F3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219103">
            <a:off x="4943115" y="745740"/>
            <a:ext cx="3238283" cy="3354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32;p9">
            <a:extLst>
              <a:ext uri="{FF2B5EF4-FFF2-40B4-BE49-F238E27FC236}">
                <a16:creationId xmlns:a16="http://schemas.microsoft.com/office/drawing/2014/main" id="{7771E7C6-B569-407D-BDC9-3B8507585AA9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9674071" flipH="1">
            <a:off x="704567" y="498391"/>
            <a:ext cx="3574671" cy="3360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Picture 57" descr="A picture containing shape&#10;&#10;Description automatically generated">
            <a:extLst>
              <a:ext uri="{FF2B5EF4-FFF2-40B4-BE49-F238E27FC236}">
                <a16:creationId xmlns:a16="http://schemas.microsoft.com/office/drawing/2014/main" id="{3E92D9F2-FFDC-47C2-B349-A8ADAC7800C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72164"/>
          <a:stretch/>
        </p:blipFill>
        <p:spPr>
          <a:xfrm>
            <a:off x="138207" y="94159"/>
            <a:ext cx="1824743" cy="359751"/>
          </a:xfrm>
          <a:prstGeom prst="rect">
            <a:avLst/>
          </a:prstGeom>
        </p:spPr>
      </p:pic>
      <p:pic>
        <p:nvPicPr>
          <p:cNvPr id="59" name="Picture 58" descr="A picture containing diagram&#10;&#10;Description automatically generated">
            <a:extLst>
              <a:ext uri="{FF2B5EF4-FFF2-40B4-BE49-F238E27FC236}">
                <a16:creationId xmlns:a16="http://schemas.microsoft.com/office/drawing/2014/main" id="{06A6FA6E-8E98-4863-9D95-FEE96D5CF06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74925"/>
          <a:stretch/>
        </p:blipFill>
        <p:spPr>
          <a:xfrm>
            <a:off x="3973018" y="104847"/>
            <a:ext cx="1891372" cy="335908"/>
          </a:xfrm>
          <a:prstGeom prst="rect">
            <a:avLst/>
          </a:prstGeom>
        </p:spPr>
      </p:pic>
      <p:sp>
        <p:nvSpPr>
          <p:cNvPr id="33" name="Google Shape;21;p2">
            <a:extLst>
              <a:ext uri="{FF2B5EF4-FFF2-40B4-BE49-F238E27FC236}">
                <a16:creationId xmlns:a16="http://schemas.microsoft.com/office/drawing/2014/main" id="{8E2CDE94-33CF-4E77-97D0-A48F284E2766}"/>
              </a:ext>
            </a:extLst>
          </p:cNvPr>
          <p:cNvSpPr/>
          <p:nvPr/>
        </p:nvSpPr>
        <p:spPr>
          <a:xfrm rot="13316663">
            <a:off x="8164318" y="4005293"/>
            <a:ext cx="373814" cy="363688"/>
          </a:xfrm>
          <a:custGeom>
            <a:avLst/>
            <a:gdLst/>
            <a:ahLst/>
            <a:cxnLst/>
            <a:rect l="l" t="t" r="r" b="b"/>
            <a:pathLst>
              <a:path w="10002" h="11144" extrusionOk="0">
                <a:moveTo>
                  <a:pt x="0" y="11144"/>
                </a:moveTo>
                <a:cubicBezTo>
                  <a:pt x="4895" y="10166"/>
                  <a:pt x="10002" y="4991"/>
                  <a:pt x="10002" y="0"/>
                </a:cubicBezTo>
              </a:path>
            </a:pathLst>
          </a:custGeom>
          <a:noFill/>
          <a:ln w="38100" cap="rnd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3023694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oogle Shape;118;p8">
            <a:extLst>
              <a:ext uri="{FF2B5EF4-FFF2-40B4-BE49-F238E27FC236}">
                <a16:creationId xmlns:a16="http://schemas.microsoft.com/office/drawing/2014/main" id="{ADDBD88E-0A81-448E-A9EF-89B32C912F6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1795" y="152400"/>
            <a:ext cx="7293742" cy="48387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Google Shape;146;p10">
            <a:extLst>
              <a:ext uri="{FF2B5EF4-FFF2-40B4-BE49-F238E27FC236}">
                <a16:creationId xmlns:a16="http://schemas.microsoft.com/office/drawing/2014/main" id="{625CC071-99A2-4413-9C08-DF762CF864D7}"/>
              </a:ext>
            </a:extLst>
          </p:cNvPr>
          <p:cNvGrpSpPr/>
          <p:nvPr/>
        </p:nvGrpSpPr>
        <p:grpSpPr>
          <a:xfrm>
            <a:off x="7203369" y="2737336"/>
            <a:ext cx="1856660" cy="2096681"/>
            <a:chOff x="7185170" y="2671550"/>
            <a:chExt cx="1677505" cy="2096681"/>
          </a:xfrm>
        </p:grpSpPr>
        <p:sp>
          <p:nvSpPr>
            <p:cNvPr id="12" name="Google Shape;147;p10">
              <a:extLst>
                <a:ext uri="{FF2B5EF4-FFF2-40B4-BE49-F238E27FC236}">
                  <a16:creationId xmlns:a16="http://schemas.microsoft.com/office/drawing/2014/main" id="{2558E77C-7CDD-4D1F-B1ED-B5CADFB228E1}"/>
                </a:ext>
              </a:extLst>
            </p:cNvPr>
            <p:cNvSpPr/>
            <p:nvPr/>
          </p:nvSpPr>
          <p:spPr>
            <a:xfrm>
              <a:off x="7185170" y="4136225"/>
              <a:ext cx="430080" cy="200025"/>
            </a:xfrm>
            <a:custGeom>
              <a:avLst/>
              <a:gdLst/>
              <a:ahLst/>
              <a:cxnLst/>
              <a:rect l="l" t="t" r="r" b="b"/>
              <a:pathLst>
                <a:path w="12288" h="5715" extrusionOk="0">
                  <a:moveTo>
                    <a:pt x="12288" y="0"/>
                  </a:moveTo>
                  <a:cubicBezTo>
                    <a:pt x="9576" y="3613"/>
                    <a:pt x="4517" y="5715"/>
                    <a:pt x="0" y="5715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" name="Google Shape;148;p10">
              <a:extLst>
                <a:ext uri="{FF2B5EF4-FFF2-40B4-BE49-F238E27FC236}">
                  <a16:creationId xmlns:a16="http://schemas.microsoft.com/office/drawing/2014/main" id="{EC238ED4-836F-484A-8FE4-687FF2C0454F}"/>
                </a:ext>
              </a:extLst>
            </p:cNvPr>
            <p:cNvSpPr/>
            <p:nvPr/>
          </p:nvSpPr>
          <p:spPr>
            <a:xfrm>
              <a:off x="8608225" y="4085363"/>
              <a:ext cx="254450" cy="250875"/>
            </a:xfrm>
            <a:custGeom>
              <a:avLst/>
              <a:gdLst/>
              <a:ahLst/>
              <a:cxnLst/>
              <a:rect l="l" t="t" r="r" b="b"/>
              <a:pathLst>
                <a:path w="10178" h="10035" extrusionOk="0">
                  <a:moveTo>
                    <a:pt x="0" y="1177"/>
                  </a:moveTo>
                  <a:cubicBezTo>
                    <a:pt x="2720" y="-862"/>
                    <a:pt x="9177" y="-121"/>
                    <a:pt x="10001" y="3177"/>
                  </a:cubicBezTo>
                  <a:cubicBezTo>
                    <a:pt x="10708" y="6006"/>
                    <a:pt x="7488" y="10035"/>
                    <a:pt x="4572" y="10035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" name="Google Shape;149;p10">
              <a:extLst>
                <a:ext uri="{FF2B5EF4-FFF2-40B4-BE49-F238E27FC236}">
                  <a16:creationId xmlns:a16="http://schemas.microsoft.com/office/drawing/2014/main" id="{0ABED9C4-BE29-4C39-800B-E45BCD3B9E99}"/>
                </a:ext>
              </a:extLst>
            </p:cNvPr>
            <p:cNvSpPr/>
            <p:nvPr/>
          </p:nvSpPr>
          <p:spPr>
            <a:xfrm>
              <a:off x="7891813" y="4406300"/>
              <a:ext cx="121425" cy="361931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" name="Google Shape;150;p10">
              <a:extLst>
                <a:ext uri="{FF2B5EF4-FFF2-40B4-BE49-F238E27FC236}">
                  <a16:creationId xmlns:a16="http://schemas.microsoft.com/office/drawing/2014/main" id="{A2B2497B-AE7D-45AD-9D99-97259D0073E2}"/>
                </a:ext>
              </a:extLst>
            </p:cNvPr>
            <p:cNvSpPr/>
            <p:nvPr/>
          </p:nvSpPr>
          <p:spPr>
            <a:xfrm>
              <a:off x="8210875" y="4406300"/>
              <a:ext cx="121425" cy="361931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pic>
          <p:nvPicPr>
            <p:cNvPr id="18" name="Google Shape;151;p10">
              <a:extLst>
                <a:ext uri="{FF2B5EF4-FFF2-40B4-BE49-F238E27FC236}">
                  <a16:creationId xmlns:a16="http://schemas.microsoft.com/office/drawing/2014/main" id="{817882F3-FFA9-412D-8ABF-1F0ECAB38049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536121" y="2671550"/>
              <a:ext cx="1151884" cy="18844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Google Shape;152;p10">
              <a:extLst>
                <a:ext uri="{FF2B5EF4-FFF2-40B4-BE49-F238E27FC236}">
                  <a16:creationId xmlns:a16="http://schemas.microsoft.com/office/drawing/2014/main" id="{FB9A39A0-56FF-4476-B035-8506B0C6E361}"/>
                </a:ext>
              </a:extLst>
            </p:cNvPr>
            <p:cNvSpPr/>
            <p:nvPr/>
          </p:nvSpPr>
          <p:spPr>
            <a:xfrm>
              <a:off x="8118926" y="3754947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153;p10">
              <a:extLst>
                <a:ext uri="{FF2B5EF4-FFF2-40B4-BE49-F238E27FC236}">
                  <a16:creationId xmlns:a16="http://schemas.microsoft.com/office/drawing/2014/main" id="{B4691B0D-C8C0-4ECC-AA32-255CDBC05878}"/>
                </a:ext>
              </a:extLst>
            </p:cNvPr>
            <p:cNvSpPr/>
            <p:nvPr/>
          </p:nvSpPr>
          <p:spPr>
            <a:xfrm>
              <a:off x="7820330" y="3730148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154;p10">
              <a:extLst>
                <a:ext uri="{FF2B5EF4-FFF2-40B4-BE49-F238E27FC236}">
                  <a16:creationId xmlns:a16="http://schemas.microsoft.com/office/drawing/2014/main" id="{CF10D1F4-2754-4033-A213-AB9BA8997FED}"/>
                </a:ext>
              </a:extLst>
            </p:cNvPr>
            <p:cNvSpPr/>
            <p:nvPr/>
          </p:nvSpPr>
          <p:spPr>
            <a:xfrm rot="7381212">
              <a:off x="8216847" y="4057606"/>
              <a:ext cx="123784" cy="80190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" name="Google Shape;155;p10">
              <a:extLst>
                <a:ext uri="{FF2B5EF4-FFF2-40B4-BE49-F238E27FC236}">
                  <a16:creationId xmlns:a16="http://schemas.microsoft.com/office/drawing/2014/main" id="{8B62B898-1DDC-4E7F-B7C4-1FA4BA22A272}"/>
                </a:ext>
              </a:extLst>
            </p:cNvPr>
            <p:cNvSpPr/>
            <p:nvPr/>
          </p:nvSpPr>
          <p:spPr>
            <a:xfrm>
              <a:off x="8068455" y="3653557"/>
              <a:ext cx="347296" cy="348508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156;p10">
              <a:extLst>
                <a:ext uri="{FF2B5EF4-FFF2-40B4-BE49-F238E27FC236}">
                  <a16:creationId xmlns:a16="http://schemas.microsoft.com/office/drawing/2014/main" id="{76220C3C-F9B2-43B2-9FCA-3FA3BEDB06A0}"/>
                </a:ext>
              </a:extLst>
            </p:cNvPr>
            <p:cNvSpPr/>
            <p:nvPr/>
          </p:nvSpPr>
          <p:spPr>
            <a:xfrm>
              <a:off x="7687269" y="3637756"/>
              <a:ext cx="305060" cy="31674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157;p10">
              <a:extLst>
                <a:ext uri="{FF2B5EF4-FFF2-40B4-BE49-F238E27FC236}">
                  <a16:creationId xmlns:a16="http://schemas.microsoft.com/office/drawing/2014/main" id="{B001B449-F238-4B62-9F4A-FFB35733000A}"/>
                </a:ext>
              </a:extLst>
            </p:cNvPr>
            <p:cNvSpPr/>
            <p:nvPr/>
          </p:nvSpPr>
          <p:spPr>
            <a:xfrm>
              <a:off x="7990150" y="3797472"/>
              <a:ext cx="82950" cy="15000"/>
            </a:xfrm>
            <a:custGeom>
              <a:avLst/>
              <a:gdLst/>
              <a:ahLst/>
              <a:cxnLst/>
              <a:rect l="l" t="t" r="r" b="b"/>
              <a:pathLst>
                <a:path w="3318" h="600" extrusionOk="0">
                  <a:moveTo>
                    <a:pt x="0" y="600"/>
                  </a:moveTo>
                  <a:cubicBezTo>
                    <a:pt x="955" y="38"/>
                    <a:pt x="2431" y="-279"/>
                    <a:pt x="3318" y="386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70CF26B6-143E-4E73-A99A-30B3FC747FCE}"/>
              </a:ext>
            </a:extLst>
          </p:cNvPr>
          <p:cNvSpPr txBox="1"/>
          <p:nvPr/>
        </p:nvSpPr>
        <p:spPr>
          <a:xfrm>
            <a:off x="7527352" y="1307462"/>
            <a:ext cx="14916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Let’s try the </a:t>
            </a:r>
            <a:r>
              <a:rPr lang="en-GB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hand on heart </a:t>
            </a:r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skill now. </a:t>
            </a: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ourier New" panose="02070309020205020404" pitchFamily="49" charset="0"/>
              <a:sym typeface="Arial"/>
            </a:endParaRPr>
          </a:p>
        </p:txBody>
      </p:sp>
      <p:pic>
        <p:nvPicPr>
          <p:cNvPr id="30" name="Google Shape;132;p9">
            <a:extLst>
              <a:ext uri="{FF2B5EF4-FFF2-40B4-BE49-F238E27FC236}">
                <a16:creationId xmlns:a16="http://schemas.microsoft.com/office/drawing/2014/main" id="{84442055-A07F-4890-8EC2-BF602D73D42D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5400000">
            <a:off x="7327401" y="1100706"/>
            <a:ext cx="1554211" cy="1646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calendar&#10;&#10;Description automatically generated">
            <a:extLst>
              <a:ext uri="{FF2B5EF4-FFF2-40B4-BE49-F238E27FC236}">
                <a16:creationId xmlns:a16="http://schemas.microsoft.com/office/drawing/2014/main" id="{D1A54B9B-1623-4111-9EFC-018CCFE8F6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8087" y="315117"/>
            <a:ext cx="5644282" cy="451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2748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oogle Shape;118;p8">
            <a:extLst>
              <a:ext uri="{FF2B5EF4-FFF2-40B4-BE49-F238E27FC236}">
                <a16:creationId xmlns:a16="http://schemas.microsoft.com/office/drawing/2014/main" id="{67F50AE6-D975-496F-A1E9-46F27AEC3352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1795" y="152400"/>
            <a:ext cx="7293742" cy="48387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Google Shape;146;p10">
            <a:extLst>
              <a:ext uri="{FF2B5EF4-FFF2-40B4-BE49-F238E27FC236}">
                <a16:creationId xmlns:a16="http://schemas.microsoft.com/office/drawing/2014/main" id="{625CC071-99A2-4413-9C08-DF762CF864D7}"/>
              </a:ext>
            </a:extLst>
          </p:cNvPr>
          <p:cNvGrpSpPr/>
          <p:nvPr/>
        </p:nvGrpSpPr>
        <p:grpSpPr>
          <a:xfrm>
            <a:off x="7203369" y="2546562"/>
            <a:ext cx="1856660" cy="2096681"/>
            <a:chOff x="7185170" y="2671550"/>
            <a:chExt cx="1677505" cy="2096681"/>
          </a:xfrm>
        </p:grpSpPr>
        <p:sp>
          <p:nvSpPr>
            <p:cNvPr id="12" name="Google Shape;147;p10">
              <a:extLst>
                <a:ext uri="{FF2B5EF4-FFF2-40B4-BE49-F238E27FC236}">
                  <a16:creationId xmlns:a16="http://schemas.microsoft.com/office/drawing/2014/main" id="{2558E77C-7CDD-4D1F-B1ED-B5CADFB228E1}"/>
                </a:ext>
              </a:extLst>
            </p:cNvPr>
            <p:cNvSpPr/>
            <p:nvPr/>
          </p:nvSpPr>
          <p:spPr>
            <a:xfrm>
              <a:off x="7185170" y="4136225"/>
              <a:ext cx="430080" cy="200025"/>
            </a:xfrm>
            <a:custGeom>
              <a:avLst/>
              <a:gdLst/>
              <a:ahLst/>
              <a:cxnLst/>
              <a:rect l="l" t="t" r="r" b="b"/>
              <a:pathLst>
                <a:path w="12288" h="5715" extrusionOk="0">
                  <a:moveTo>
                    <a:pt x="12288" y="0"/>
                  </a:moveTo>
                  <a:cubicBezTo>
                    <a:pt x="9576" y="3613"/>
                    <a:pt x="4517" y="5715"/>
                    <a:pt x="0" y="5715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" name="Google Shape;148;p10">
              <a:extLst>
                <a:ext uri="{FF2B5EF4-FFF2-40B4-BE49-F238E27FC236}">
                  <a16:creationId xmlns:a16="http://schemas.microsoft.com/office/drawing/2014/main" id="{EC238ED4-836F-484A-8FE4-687FF2C0454F}"/>
                </a:ext>
              </a:extLst>
            </p:cNvPr>
            <p:cNvSpPr/>
            <p:nvPr/>
          </p:nvSpPr>
          <p:spPr>
            <a:xfrm>
              <a:off x="8608225" y="4085363"/>
              <a:ext cx="254450" cy="250875"/>
            </a:xfrm>
            <a:custGeom>
              <a:avLst/>
              <a:gdLst/>
              <a:ahLst/>
              <a:cxnLst/>
              <a:rect l="l" t="t" r="r" b="b"/>
              <a:pathLst>
                <a:path w="10178" h="10035" extrusionOk="0">
                  <a:moveTo>
                    <a:pt x="0" y="1177"/>
                  </a:moveTo>
                  <a:cubicBezTo>
                    <a:pt x="2720" y="-862"/>
                    <a:pt x="9177" y="-121"/>
                    <a:pt x="10001" y="3177"/>
                  </a:cubicBezTo>
                  <a:cubicBezTo>
                    <a:pt x="10708" y="6006"/>
                    <a:pt x="7488" y="10035"/>
                    <a:pt x="4572" y="10035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" name="Google Shape;149;p10">
              <a:extLst>
                <a:ext uri="{FF2B5EF4-FFF2-40B4-BE49-F238E27FC236}">
                  <a16:creationId xmlns:a16="http://schemas.microsoft.com/office/drawing/2014/main" id="{0ABED9C4-BE29-4C39-800B-E45BCD3B9E99}"/>
                </a:ext>
              </a:extLst>
            </p:cNvPr>
            <p:cNvSpPr/>
            <p:nvPr/>
          </p:nvSpPr>
          <p:spPr>
            <a:xfrm>
              <a:off x="7891813" y="4406300"/>
              <a:ext cx="121425" cy="361931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" name="Google Shape;150;p10">
              <a:extLst>
                <a:ext uri="{FF2B5EF4-FFF2-40B4-BE49-F238E27FC236}">
                  <a16:creationId xmlns:a16="http://schemas.microsoft.com/office/drawing/2014/main" id="{A2B2497B-AE7D-45AD-9D99-97259D0073E2}"/>
                </a:ext>
              </a:extLst>
            </p:cNvPr>
            <p:cNvSpPr/>
            <p:nvPr/>
          </p:nvSpPr>
          <p:spPr>
            <a:xfrm>
              <a:off x="8210875" y="4406300"/>
              <a:ext cx="121425" cy="361931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pic>
          <p:nvPicPr>
            <p:cNvPr id="18" name="Google Shape;151;p10">
              <a:extLst>
                <a:ext uri="{FF2B5EF4-FFF2-40B4-BE49-F238E27FC236}">
                  <a16:creationId xmlns:a16="http://schemas.microsoft.com/office/drawing/2014/main" id="{817882F3-FFA9-412D-8ABF-1F0ECAB38049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536121" y="2671550"/>
              <a:ext cx="1151884" cy="18844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Google Shape;152;p10">
              <a:extLst>
                <a:ext uri="{FF2B5EF4-FFF2-40B4-BE49-F238E27FC236}">
                  <a16:creationId xmlns:a16="http://schemas.microsoft.com/office/drawing/2014/main" id="{FB9A39A0-56FF-4476-B035-8506B0C6E361}"/>
                </a:ext>
              </a:extLst>
            </p:cNvPr>
            <p:cNvSpPr/>
            <p:nvPr/>
          </p:nvSpPr>
          <p:spPr>
            <a:xfrm>
              <a:off x="8118926" y="3754947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153;p10">
              <a:extLst>
                <a:ext uri="{FF2B5EF4-FFF2-40B4-BE49-F238E27FC236}">
                  <a16:creationId xmlns:a16="http://schemas.microsoft.com/office/drawing/2014/main" id="{B4691B0D-C8C0-4ECC-AA32-255CDBC05878}"/>
                </a:ext>
              </a:extLst>
            </p:cNvPr>
            <p:cNvSpPr/>
            <p:nvPr/>
          </p:nvSpPr>
          <p:spPr>
            <a:xfrm>
              <a:off x="7820330" y="3730148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154;p10">
              <a:extLst>
                <a:ext uri="{FF2B5EF4-FFF2-40B4-BE49-F238E27FC236}">
                  <a16:creationId xmlns:a16="http://schemas.microsoft.com/office/drawing/2014/main" id="{CF10D1F4-2754-4033-A213-AB9BA8997FED}"/>
                </a:ext>
              </a:extLst>
            </p:cNvPr>
            <p:cNvSpPr/>
            <p:nvPr/>
          </p:nvSpPr>
          <p:spPr>
            <a:xfrm rot="7381212">
              <a:off x="8216847" y="4057606"/>
              <a:ext cx="123784" cy="80190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" name="Google Shape;155;p10">
              <a:extLst>
                <a:ext uri="{FF2B5EF4-FFF2-40B4-BE49-F238E27FC236}">
                  <a16:creationId xmlns:a16="http://schemas.microsoft.com/office/drawing/2014/main" id="{8B62B898-1DDC-4E7F-B7C4-1FA4BA22A272}"/>
                </a:ext>
              </a:extLst>
            </p:cNvPr>
            <p:cNvSpPr/>
            <p:nvPr/>
          </p:nvSpPr>
          <p:spPr>
            <a:xfrm>
              <a:off x="8068455" y="3653557"/>
              <a:ext cx="347296" cy="348508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156;p10">
              <a:extLst>
                <a:ext uri="{FF2B5EF4-FFF2-40B4-BE49-F238E27FC236}">
                  <a16:creationId xmlns:a16="http://schemas.microsoft.com/office/drawing/2014/main" id="{76220C3C-F9B2-43B2-9FCA-3FA3BEDB06A0}"/>
                </a:ext>
              </a:extLst>
            </p:cNvPr>
            <p:cNvSpPr/>
            <p:nvPr/>
          </p:nvSpPr>
          <p:spPr>
            <a:xfrm>
              <a:off x="7687269" y="3637756"/>
              <a:ext cx="305060" cy="31674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157;p10">
              <a:extLst>
                <a:ext uri="{FF2B5EF4-FFF2-40B4-BE49-F238E27FC236}">
                  <a16:creationId xmlns:a16="http://schemas.microsoft.com/office/drawing/2014/main" id="{B001B449-F238-4B62-9F4A-FFB35733000A}"/>
                </a:ext>
              </a:extLst>
            </p:cNvPr>
            <p:cNvSpPr/>
            <p:nvPr/>
          </p:nvSpPr>
          <p:spPr>
            <a:xfrm>
              <a:off x="7990150" y="3797472"/>
              <a:ext cx="82950" cy="15000"/>
            </a:xfrm>
            <a:custGeom>
              <a:avLst/>
              <a:gdLst/>
              <a:ahLst/>
              <a:cxnLst/>
              <a:rect l="l" t="t" r="r" b="b"/>
              <a:pathLst>
                <a:path w="3318" h="600" extrusionOk="0">
                  <a:moveTo>
                    <a:pt x="0" y="600"/>
                  </a:moveTo>
                  <a:cubicBezTo>
                    <a:pt x="955" y="38"/>
                    <a:pt x="2431" y="-279"/>
                    <a:pt x="3318" y="386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pic>
        <p:nvPicPr>
          <p:cNvPr id="27" name="Google Shape;132;p9">
            <a:extLst>
              <a:ext uri="{FF2B5EF4-FFF2-40B4-BE49-F238E27FC236}">
                <a16:creationId xmlns:a16="http://schemas.microsoft.com/office/drawing/2014/main" id="{19431AB6-AEA0-4012-88DF-294B75325385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654928">
            <a:off x="7202456" y="1259067"/>
            <a:ext cx="1851140" cy="1104508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B0EFBAC8-0601-49DE-B71B-90988D87476E}"/>
              </a:ext>
            </a:extLst>
          </p:cNvPr>
          <p:cNvSpPr txBox="1"/>
          <p:nvPr/>
        </p:nvSpPr>
        <p:spPr>
          <a:xfrm>
            <a:off x="7362891" y="1439030"/>
            <a:ext cx="14916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You can try this too! </a:t>
            </a: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ourier New" panose="02070309020205020404" pitchFamily="49" charset="0"/>
              <a:sym typeface="Arial"/>
            </a:endParaRP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0AF18545-C73F-485E-921D-54B46C5659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430" y="356012"/>
            <a:ext cx="6295545" cy="445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775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22;p13">
            <a:extLst>
              <a:ext uri="{FF2B5EF4-FFF2-40B4-BE49-F238E27FC236}">
                <a16:creationId xmlns:a16="http://schemas.microsoft.com/office/drawing/2014/main" id="{6C8FD961-47AF-47E4-8878-A15AD2C9C4EE}"/>
              </a:ext>
            </a:extLst>
          </p:cNvPr>
          <p:cNvSpPr txBox="1">
            <a:spLocks/>
          </p:cNvSpPr>
          <p:nvPr/>
        </p:nvSpPr>
        <p:spPr>
          <a:xfrm>
            <a:off x="1933611" y="1125195"/>
            <a:ext cx="3130182" cy="522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marR="0"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marR="0"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marR="0"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marR="0"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marR="0"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marR="0"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marR="0"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marR="0"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This week we are learning about…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C7D25C-B50A-4E69-83A7-E27D4D7B6E78}"/>
              </a:ext>
            </a:extLst>
          </p:cNvPr>
          <p:cNvSpPr txBox="1"/>
          <p:nvPr/>
        </p:nvSpPr>
        <p:spPr>
          <a:xfrm>
            <a:off x="1558202" y="1970308"/>
            <a:ext cx="4296589" cy="2608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3556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How </a:t>
            </a:r>
            <a:r>
              <a:rPr lang="en-GB" sz="18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sad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 feels in your body</a:t>
            </a:r>
          </a:p>
          <a:p>
            <a:pPr marL="101600"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tabLst/>
              <a:defRPr/>
            </a:pPr>
            <a:endParaRPr lang="en-GB" sz="18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MV Boli" panose="02000500030200090000" pitchFamily="2" charset="0"/>
              <a:sym typeface="Nunito"/>
            </a:endParaRPr>
          </a:p>
          <a:p>
            <a:pPr marL="457200" marR="0" lvl="0" indent="-3556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Some things that make </a:t>
            </a:r>
            <a:r>
              <a:rPr kumimoji="0" lang="en-GB" sz="1800" i="0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you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 feel </a:t>
            </a:r>
            <a:r>
              <a:rPr lang="en-GB" sz="18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sad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 </a:t>
            </a:r>
          </a:p>
          <a:p>
            <a:pPr marL="457200" marR="0" lvl="0" indent="-3556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Wingdings" panose="05000000000000000000" pitchFamily="2" charset="2"/>
              <a:buChar char="ü"/>
              <a:tabLst/>
              <a:defRPr/>
            </a:pPr>
            <a:endParaRPr lang="en-GB" sz="1800" dirty="0">
              <a:solidFill>
                <a:srgbClr val="FFC000"/>
              </a:solidFill>
              <a:latin typeface="Verdana" panose="020B0604030504040204" pitchFamily="34" charset="0"/>
              <a:ea typeface="Verdana" panose="020B0604030504040204" pitchFamily="34" charset="0"/>
              <a:cs typeface="MV Boli" panose="02000500030200090000" pitchFamily="2" charset="0"/>
              <a:sym typeface="Nunito"/>
            </a:endParaRPr>
          </a:p>
          <a:p>
            <a:pPr marL="457200" marR="0" lvl="0" indent="-3556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Some skills to help you feel better when you’re 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sad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 </a:t>
            </a:r>
          </a:p>
          <a:p>
            <a:pPr marL="101600"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tabLst/>
              <a:defRPr/>
            </a:pPr>
            <a:endParaRPr lang="en-GB" sz="18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MV Boli" panose="02000500030200090000" pitchFamily="2" charset="0"/>
              <a:sym typeface="Nunito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5746A7-6DD0-4B17-90D4-63653FFD8263}"/>
              </a:ext>
            </a:extLst>
          </p:cNvPr>
          <p:cNvSpPr txBox="1"/>
          <p:nvPr/>
        </p:nvSpPr>
        <p:spPr>
          <a:xfrm>
            <a:off x="2804048" y="421723"/>
            <a:ext cx="15442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Hello!</a:t>
            </a:r>
            <a:endParaRPr lang="en-GB" sz="2800" dirty="0">
              <a:solidFill>
                <a:schemeClr val="accent2">
                  <a:lumMod val="60000"/>
                  <a:lumOff val="4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E91EE196-B6E8-401A-BC85-D6D9659E82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2164"/>
          <a:stretch/>
        </p:blipFill>
        <p:spPr>
          <a:xfrm>
            <a:off x="6124507" y="1069943"/>
            <a:ext cx="2647878" cy="522034"/>
          </a:xfrm>
          <a:prstGeom prst="rect">
            <a:avLst/>
          </a:prstGeom>
        </p:spPr>
      </p:pic>
      <p:pic>
        <p:nvPicPr>
          <p:cNvPr id="6" name="Picture 5" descr="A picture containing diagram&#10;&#10;Description automatically generated">
            <a:extLst>
              <a:ext uri="{FF2B5EF4-FFF2-40B4-BE49-F238E27FC236}">
                <a16:creationId xmlns:a16="http://schemas.microsoft.com/office/drawing/2014/main" id="{8C2734BC-D96E-4916-BC78-A297F0EECB4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4925"/>
          <a:stretch/>
        </p:blipFill>
        <p:spPr>
          <a:xfrm>
            <a:off x="6133099" y="1763018"/>
            <a:ext cx="2662245" cy="47281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20;p2">
            <a:extLst>
              <a:ext uri="{FF2B5EF4-FFF2-40B4-BE49-F238E27FC236}">
                <a16:creationId xmlns:a16="http://schemas.microsoft.com/office/drawing/2014/main" id="{7AD7C015-94B3-4288-A472-D0646CC22AD1}"/>
              </a:ext>
            </a:extLst>
          </p:cNvPr>
          <p:cNvSpPr/>
          <p:nvPr/>
        </p:nvSpPr>
        <p:spPr>
          <a:xfrm>
            <a:off x="6851405" y="3856049"/>
            <a:ext cx="149128" cy="135095"/>
          </a:xfrm>
          <a:custGeom>
            <a:avLst/>
            <a:gdLst/>
            <a:ahLst/>
            <a:cxnLst/>
            <a:rect l="l" t="t" r="r" b="b"/>
            <a:pathLst>
              <a:path w="248016" h="257519" extrusionOk="0">
                <a:moveTo>
                  <a:pt x="34797" y="41482"/>
                </a:moveTo>
                <a:cubicBezTo>
                  <a:pt x="-15305" y="89424"/>
                  <a:pt x="-9653" y="162830"/>
                  <a:pt x="41147" y="218393"/>
                </a:cubicBezTo>
                <a:cubicBezTo>
                  <a:pt x="91947" y="273955"/>
                  <a:pt x="178624" y="269193"/>
                  <a:pt x="218057" y="211408"/>
                </a:cubicBezTo>
                <a:cubicBezTo>
                  <a:pt x="257491" y="153623"/>
                  <a:pt x="260603" y="87011"/>
                  <a:pt x="211707" y="34497"/>
                </a:cubicBezTo>
                <a:cubicBezTo>
                  <a:pt x="162813" y="-18017"/>
                  <a:pt x="84962" y="-6460"/>
                  <a:pt x="34797" y="4148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20;p2">
            <a:extLst>
              <a:ext uri="{FF2B5EF4-FFF2-40B4-BE49-F238E27FC236}">
                <a16:creationId xmlns:a16="http://schemas.microsoft.com/office/drawing/2014/main" id="{0B9B2511-DF84-498D-ADB8-35BF316DB885}"/>
              </a:ext>
            </a:extLst>
          </p:cNvPr>
          <p:cNvSpPr/>
          <p:nvPr/>
        </p:nvSpPr>
        <p:spPr>
          <a:xfrm>
            <a:off x="7127699" y="3849471"/>
            <a:ext cx="149128" cy="135095"/>
          </a:xfrm>
          <a:custGeom>
            <a:avLst/>
            <a:gdLst/>
            <a:ahLst/>
            <a:cxnLst/>
            <a:rect l="l" t="t" r="r" b="b"/>
            <a:pathLst>
              <a:path w="248016" h="257519" extrusionOk="0">
                <a:moveTo>
                  <a:pt x="34797" y="41482"/>
                </a:moveTo>
                <a:cubicBezTo>
                  <a:pt x="-15305" y="89424"/>
                  <a:pt x="-9653" y="162830"/>
                  <a:pt x="41147" y="218393"/>
                </a:cubicBezTo>
                <a:cubicBezTo>
                  <a:pt x="91947" y="273955"/>
                  <a:pt x="178624" y="269193"/>
                  <a:pt x="218057" y="211408"/>
                </a:cubicBezTo>
                <a:cubicBezTo>
                  <a:pt x="257491" y="153623"/>
                  <a:pt x="260603" y="87011"/>
                  <a:pt x="211707" y="34497"/>
                </a:cubicBezTo>
                <a:cubicBezTo>
                  <a:pt x="162813" y="-18017"/>
                  <a:pt x="84962" y="-6460"/>
                  <a:pt x="34797" y="4148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5" name="Google Shape;121;p8">
            <a:extLst>
              <a:ext uri="{FF2B5EF4-FFF2-40B4-BE49-F238E27FC236}">
                <a16:creationId xmlns:a16="http://schemas.microsoft.com/office/drawing/2014/main" id="{6231F9DD-960A-4998-BB58-F73CBBB72925}"/>
              </a:ext>
            </a:extLst>
          </p:cNvPr>
          <p:cNvGrpSpPr/>
          <p:nvPr/>
        </p:nvGrpSpPr>
        <p:grpSpPr>
          <a:xfrm rot="21384696">
            <a:off x="7643855" y="3919354"/>
            <a:ext cx="1350433" cy="891674"/>
            <a:chOff x="7351728" y="3740284"/>
            <a:chExt cx="1536850" cy="867447"/>
          </a:xfrm>
        </p:grpSpPr>
        <p:sp>
          <p:nvSpPr>
            <p:cNvPr id="86" name="Google Shape;122;p8">
              <a:extLst>
                <a:ext uri="{FF2B5EF4-FFF2-40B4-BE49-F238E27FC236}">
                  <a16:creationId xmlns:a16="http://schemas.microsoft.com/office/drawing/2014/main" id="{9581E3BB-B62B-4055-854F-783EAF596547}"/>
                </a:ext>
              </a:extLst>
            </p:cNvPr>
            <p:cNvSpPr/>
            <p:nvPr/>
          </p:nvSpPr>
          <p:spPr>
            <a:xfrm rot="15727897">
              <a:off x="8624249" y="4101417"/>
              <a:ext cx="250054" cy="278604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87" name="Google Shape;123;p8">
              <a:extLst>
                <a:ext uri="{FF2B5EF4-FFF2-40B4-BE49-F238E27FC236}">
                  <a16:creationId xmlns:a16="http://schemas.microsoft.com/office/drawing/2014/main" id="{6FBD496D-7C43-4EC3-A08E-31E72028BE39}"/>
                </a:ext>
              </a:extLst>
            </p:cNvPr>
            <p:cNvGrpSpPr/>
            <p:nvPr/>
          </p:nvGrpSpPr>
          <p:grpSpPr>
            <a:xfrm>
              <a:off x="7865288" y="4245800"/>
              <a:ext cx="440488" cy="361931"/>
              <a:chOff x="7865288" y="4245800"/>
              <a:chExt cx="440488" cy="361931"/>
            </a:xfrm>
          </p:grpSpPr>
          <p:sp>
            <p:nvSpPr>
              <p:cNvPr id="93" name="Google Shape;124;p8">
                <a:extLst>
                  <a:ext uri="{FF2B5EF4-FFF2-40B4-BE49-F238E27FC236}">
                    <a16:creationId xmlns:a16="http://schemas.microsoft.com/office/drawing/2014/main" id="{DF5DBDB2-2796-4477-8806-406B4E2D4790}"/>
                  </a:ext>
                </a:extLst>
              </p:cNvPr>
              <p:cNvSpPr/>
              <p:nvPr/>
            </p:nvSpPr>
            <p:spPr>
              <a:xfrm>
                <a:off x="7865288" y="4245800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94" name="Google Shape;125;p8">
                <a:extLst>
                  <a:ext uri="{FF2B5EF4-FFF2-40B4-BE49-F238E27FC236}">
                    <a16:creationId xmlns:a16="http://schemas.microsoft.com/office/drawing/2014/main" id="{341F12FC-83A1-44A5-8866-E94D16703E95}"/>
                  </a:ext>
                </a:extLst>
              </p:cNvPr>
              <p:cNvSpPr/>
              <p:nvPr/>
            </p:nvSpPr>
            <p:spPr>
              <a:xfrm>
                <a:off x="8184350" y="4245800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88" name="Google Shape;127;p8">
              <a:extLst>
                <a:ext uri="{FF2B5EF4-FFF2-40B4-BE49-F238E27FC236}">
                  <a16:creationId xmlns:a16="http://schemas.microsoft.com/office/drawing/2014/main" id="{E770432B-6B4B-4EE0-B289-2E2627260FC5}"/>
                </a:ext>
              </a:extLst>
            </p:cNvPr>
            <p:cNvSpPr/>
            <p:nvPr/>
          </p:nvSpPr>
          <p:spPr>
            <a:xfrm>
              <a:off x="8098122" y="3750340"/>
              <a:ext cx="145234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128;p8">
              <a:extLst>
                <a:ext uri="{FF2B5EF4-FFF2-40B4-BE49-F238E27FC236}">
                  <a16:creationId xmlns:a16="http://schemas.microsoft.com/office/drawing/2014/main" id="{F0798ADF-F8DC-4BC3-8DB3-C5B3E9950556}"/>
                </a:ext>
              </a:extLst>
            </p:cNvPr>
            <p:cNvSpPr/>
            <p:nvPr/>
          </p:nvSpPr>
          <p:spPr>
            <a:xfrm>
              <a:off x="7814734" y="3740284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130;p8">
              <a:extLst>
                <a:ext uri="{FF2B5EF4-FFF2-40B4-BE49-F238E27FC236}">
                  <a16:creationId xmlns:a16="http://schemas.microsoft.com/office/drawing/2014/main" id="{DDB0C077-5354-411A-85E9-02598F010187}"/>
                </a:ext>
              </a:extLst>
            </p:cNvPr>
            <p:cNvSpPr/>
            <p:nvPr/>
          </p:nvSpPr>
          <p:spPr>
            <a:xfrm>
              <a:off x="7351728" y="4034137"/>
              <a:ext cx="342877" cy="44477"/>
            </a:xfrm>
            <a:custGeom>
              <a:avLst/>
              <a:gdLst/>
              <a:ahLst/>
              <a:cxnLst/>
              <a:rect l="l" t="t" r="r" b="b"/>
              <a:pathLst>
                <a:path w="15340" h="3516" extrusionOk="0">
                  <a:moveTo>
                    <a:pt x="142" y="0"/>
                  </a:moveTo>
                  <a:cubicBezTo>
                    <a:pt x="-1459" y="4812"/>
                    <a:pt x="11754" y="4305"/>
                    <a:pt x="15340" y="719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95" name="Google Shape;767;p47">
            <a:extLst>
              <a:ext uri="{FF2B5EF4-FFF2-40B4-BE49-F238E27FC236}">
                <a16:creationId xmlns:a16="http://schemas.microsoft.com/office/drawing/2014/main" id="{1AA59EA6-4DA0-4349-A028-10562CDDE025}"/>
              </a:ext>
            </a:extLst>
          </p:cNvPr>
          <p:cNvGrpSpPr/>
          <p:nvPr/>
        </p:nvGrpSpPr>
        <p:grpSpPr>
          <a:xfrm>
            <a:off x="7787742" y="3506297"/>
            <a:ext cx="1290473" cy="1034323"/>
            <a:chOff x="634588" y="3760172"/>
            <a:chExt cx="736891" cy="509603"/>
          </a:xfrm>
          <a:noFill/>
        </p:grpSpPr>
        <p:pic>
          <p:nvPicPr>
            <p:cNvPr id="96" name="Google Shape;770;p47">
              <a:extLst>
                <a:ext uri="{FF2B5EF4-FFF2-40B4-BE49-F238E27FC236}">
                  <a16:creationId xmlns:a16="http://schemas.microsoft.com/office/drawing/2014/main" id="{CC4DF0AB-F8BA-47B3-BFF8-61ECBD70D467}"/>
                </a:ext>
              </a:extLst>
            </p:cNvPr>
            <p:cNvPicPr preferRelativeResize="0"/>
            <p:nvPr/>
          </p:nvPicPr>
          <p:blipFill>
            <a:blip r:embed="rId3">
              <a:alphaModFix/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72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34588" y="3760172"/>
              <a:ext cx="736891" cy="5096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pic>
        <p:sp>
          <p:nvSpPr>
            <p:cNvPr id="97" name="Google Shape;771;p47">
              <a:extLst>
                <a:ext uri="{FF2B5EF4-FFF2-40B4-BE49-F238E27FC236}">
                  <a16:creationId xmlns:a16="http://schemas.microsoft.com/office/drawing/2014/main" id="{47B10813-C047-4E01-B246-8AD7CB5C4571}"/>
                </a:ext>
              </a:extLst>
            </p:cNvPr>
            <p:cNvSpPr/>
            <p:nvPr/>
          </p:nvSpPr>
          <p:spPr>
            <a:xfrm rot="21288334">
              <a:off x="953289" y="3969453"/>
              <a:ext cx="69746" cy="69989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772;p47">
              <a:extLst>
                <a:ext uri="{FF2B5EF4-FFF2-40B4-BE49-F238E27FC236}">
                  <a16:creationId xmlns:a16="http://schemas.microsoft.com/office/drawing/2014/main" id="{345A8D50-8C6F-450B-9A96-2280BA9B367B}"/>
                </a:ext>
              </a:extLst>
            </p:cNvPr>
            <p:cNvSpPr/>
            <p:nvPr/>
          </p:nvSpPr>
          <p:spPr>
            <a:xfrm rot="21207802">
              <a:off x="823066" y="3973448"/>
              <a:ext cx="59913" cy="62209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773;p47">
              <a:extLst>
                <a:ext uri="{FF2B5EF4-FFF2-40B4-BE49-F238E27FC236}">
                  <a16:creationId xmlns:a16="http://schemas.microsoft.com/office/drawing/2014/main" id="{6D36AC4B-F26D-407A-BE86-482BC5C41ABD}"/>
                </a:ext>
              </a:extLst>
            </p:cNvPr>
            <p:cNvSpPr/>
            <p:nvPr/>
          </p:nvSpPr>
          <p:spPr>
            <a:xfrm rot="2700242">
              <a:off x="828089" y="3962475"/>
              <a:ext cx="251162" cy="279858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en-GB" dirty="0"/>
            </a:p>
          </p:txBody>
        </p:sp>
      </p:grpSp>
      <p:sp>
        <p:nvSpPr>
          <p:cNvPr id="101" name="Google Shape;20;p2">
            <a:extLst>
              <a:ext uri="{FF2B5EF4-FFF2-40B4-BE49-F238E27FC236}">
                <a16:creationId xmlns:a16="http://schemas.microsoft.com/office/drawing/2014/main" id="{783E0362-AA9D-440F-80D9-8A98FC1449DC}"/>
              </a:ext>
            </a:extLst>
          </p:cNvPr>
          <p:cNvSpPr/>
          <p:nvPr/>
        </p:nvSpPr>
        <p:spPr>
          <a:xfrm>
            <a:off x="8157236" y="3901001"/>
            <a:ext cx="157883" cy="98677"/>
          </a:xfrm>
          <a:custGeom>
            <a:avLst/>
            <a:gdLst/>
            <a:ahLst/>
            <a:cxnLst/>
            <a:rect l="l" t="t" r="r" b="b"/>
            <a:pathLst>
              <a:path w="248016" h="257519" extrusionOk="0">
                <a:moveTo>
                  <a:pt x="34797" y="41482"/>
                </a:moveTo>
                <a:cubicBezTo>
                  <a:pt x="-15305" y="89424"/>
                  <a:pt x="-9653" y="162830"/>
                  <a:pt x="41147" y="218393"/>
                </a:cubicBezTo>
                <a:cubicBezTo>
                  <a:pt x="91947" y="273955"/>
                  <a:pt x="178624" y="269193"/>
                  <a:pt x="218057" y="211408"/>
                </a:cubicBezTo>
                <a:cubicBezTo>
                  <a:pt x="257491" y="153623"/>
                  <a:pt x="260603" y="87011"/>
                  <a:pt x="211707" y="34497"/>
                </a:cubicBezTo>
                <a:cubicBezTo>
                  <a:pt x="162813" y="-18017"/>
                  <a:pt x="84962" y="-6460"/>
                  <a:pt x="34797" y="4148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20;p2">
            <a:extLst>
              <a:ext uri="{FF2B5EF4-FFF2-40B4-BE49-F238E27FC236}">
                <a16:creationId xmlns:a16="http://schemas.microsoft.com/office/drawing/2014/main" id="{A9123188-4AE7-4696-BA1E-4BE55E7D1C29}"/>
              </a:ext>
            </a:extLst>
          </p:cNvPr>
          <p:cNvSpPr/>
          <p:nvPr/>
        </p:nvSpPr>
        <p:spPr>
          <a:xfrm>
            <a:off x="8385274" y="3894424"/>
            <a:ext cx="146933" cy="92098"/>
          </a:xfrm>
          <a:custGeom>
            <a:avLst/>
            <a:gdLst/>
            <a:ahLst/>
            <a:cxnLst/>
            <a:rect l="l" t="t" r="r" b="b"/>
            <a:pathLst>
              <a:path w="248016" h="257519" extrusionOk="0">
                <a:moveTo>
                  <a:pt x="34797" y="41482"/>
                </a:moveTo>
                <a:cubicBezTo>
                  <a:pt x="-15305" y="89424"/>
                  <a:pt x="-9653" y="162830"/>
                  <a:pt x="41147" y="218393"/>
                </a:cubicBezTo>
                <a:cubicBezTo>
                  <a:pt x="91947" y="273955"/>
                  <a:pt x="178624" y="269193"/>
                  <a:pt x="218057" y="211408"/>
                </a:cubicBezTo>
                <a:cubicBezTo>
                  <a:pt x="257491" y="153623"/>
                  <a:pt x="260603" y="87011"/>
                  <a:pt x="211707" y="34497"/>
                </a:cubicBezTo>
                <a:cubicBezTo>
                  <a:pt x="162813" y="-18017"/>
                  <a:pt x="84962" y="-6460"/>
                  <a:pt x="34797" y="4148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3" name="Google Shape;86;p6">
            <a:extLst>
              <a:ext uri="{FF2B5EF4-FFF2-40B4-BE49-F238E27FC236}">
                <a16:creationId xmlns:a16="http://schemas.microsoft.com/office/drawing/2014/main" id="{3125D6CC-7649-4DB4-83AD-8C825AF4566C}"/>
              </a:ext>
            </a:extLst>
          </p:cNvPr>
          <p:cNvGrpSpPr/>
          <p:nvPr/>
        </p:nvGrpSpPr>
        <p:grpSpPr>
          <a:xfrm flipH="1">
            <a:off x="-118165" y="3604973"/>
            <a:ext cx="1525945" cy="1300663"/>
            <a:chOff x="7863411" y="2967400"/>
            <a:chExt cx="1420590" cy="1275975"/>
          </a:xfrm>
        </p:grpSpPr>
        <p:grpSp>
          <p:nvGrpSpPr>
            <p:cNvPr id="104" name="Google Shape;87;p6">
              <a:extLst>
                <a:ext uri="{FF2B5EF4-FFF2-40B4-BE49-F238E27FC236}">
                  <a16:creationId xmlns:a16="http://schemas.microsoft.com/office/drawing/2014/main" id="{FC7F10A2-50EC-45ED-A450-C4872C4ECC2D}"/>
                </a:ext>
              </a:extLst>
            </p:cNvPr>
            <p:cNvGrpSpPr/>
            <p:nvPr/>
          </p:nvGrpSpPr>
          <p:grpSpPr>
            <a:xfrm>
              <a:off x="8277250" y="3881444"/>
              <a:ext cx="440488" cy="361931"/>
              <a:chOff x="8277250" y="3881444"/>
              <a:chExt cx="440488" cy="361931"/>
            </a:xfrm>
          </p:grpSpPr>
          <p:sp>
            <p:nvSpPr>
              <p:cNvPr id="108" name="Google Shape;88;p6">
                <a:extLst>
                  <a:ext uri="{FF2B5EF4-FFF2-40B4-BE49-F238E27FC236}">
                    <a16:creationId xmlns:a16="http://schemas.microsoft.com/office/drawing/2014/main" id="{DDCE6495-10D3-4D24-87FE-2597787A9372}"/>
                  </a:ext>
                </a:extLst>
              </p:cNvPr>
              <p:cNvSpPr/>
              <p:nvPr/>
            </p:nvSpPr>
            <p:spPr>
              <a:xfrm>
                <a:off x="8277250" y="3881444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9" name="Google Shape;89;p6">
                <a:extLst>
                  <a:ext uri="{FF2B5EF4-FFF2-40B4-BE49-F238E27FC236}">
                    <a16:creationId xmlns:a16="http://schemas.microsoft.com/office/drawing/2014/main" id="{94DB3096-86B9-472D-9B4E-637345CB5E2E}"/>
                  </a:ext>
                </a:extLst>
              </p:cNvPr>
              <p:cNvSpPr/>
              <p:nvPr/>
            </p:nvSpPr>
            <p:spPr>
              <a:xfrm>
                <a:off x="8596313" y="3881444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105" name="Google Shape;90;p6">
              <a:extLst>
                <a:ext uri="{FF2B5EF4-FFF2-40B4-BE49-F238E27FC236}">
                  <a16:creationId xmlns:a16="http://schemas.microsoft.com/office/drawing/2014/main" id="{211A8FC1-E5E7-4CD3-8D6B-9B95033BD907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863411" y="2967400"/>
              <a:ext cx="1420590" cy="9824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6" name="Google Shape;91;p6">
              <a:extLst>
                <a:ext uri="{FF2B5EF4-FFF2-40B4-BE49-F238E27FC236}">
                  <a16:creationId xmlns:a16="http://schemas.microsoft.com/office/drawing/2014/main" id="{87728A4E-9B92-4420-A5DB-27329C0DC4D6}"/>
                </a:ext>
              </a:extLst>
            </p:cNvPr>
            <p:cNvSpPr/>
            <p:nvPr/>
          </p:nvSpPr>
          <p:spPr>
            <a:xfrm>
              <a:off x="8535376" y="3335872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92;p6">
              <a:extLst>
                <a:ext uri="{FF2B5EF4-FFF2-40B4-BE49-F238E27FC236}">
                  <a16:creationId xmlns:a16="http://schemas.microsoft.com/office/drawing/2014/main" id="{059DB59F-A2D1-4298-8625-AB0A46F299AF}"/>
                </a:ext>
              </a:extLst>
            </p:cNvPr>
            <p:cNvSpPr/>
            <p:nvPr/>
          </p:nvSpPr>
          <p:spPr>
            <a:xfrm>
              <a:off x="8236780" y="3311073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0" name="TextBox 109">
            <a:extLst>
              <a:ext uri="{FF2B5EF4-FFF2-40B4-BE49-F238E27FC236}">
                <a16:creationId xmlns:a16="http://schemas.microsoft.com/office/drawing/2014/main" id="{0A457502-8A61-468A-9B7E-5E5737ABD728}"/>
              </a:ext>
            </a:extLst>
          </p:cNvPr>
          <p:cNvSpPr txBox="1"/>
          <p:nvPr/>
        </p:nvSpPr>
        <p:spPr>
          <a:xfrm>
            <a:off x="1348576" y="1322966"/>
            <a:ext cx="276951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1600" indent="0">
              <a:buNone/>
            </a:pP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Hey, how are you feeling now after trying those skills?  </a:t>
            </a:r>
            <a:endParaRPr lang="en-GB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FEBF91E2-85D0-43CE-8FAC-EAE0A0E9CFD3}"/>
              </a:ext>
            </a:extLst>
          </p:cNvPr>
          <p:cNvSpPr txBox="1"/>
          <p:nvPr/>
        </p:nvSpPr>
        <p:spPr>
          <a:xfrm>
            <a:off x="4932167" y="1079565"/>
            <a:ext cx="2915884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1600" indent="0">
              <a:buNone/>
            </a:pP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Ummmm…</a:t>
            </a:r>
          </a:p>
          <a:p>
            <a:pPr marL="101600" indent="0">
              <a:buNone/>
            </a:pP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 </a:t>
            </a:r>
          </a:p>
          <a:p>
            <a:pPr marL="101600" indent="0">
              <a:buNone/>
            </a:pP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I feel… </a:t>
            </a:r>
          </a:p>
          <a:p>
            <a:pPr marL="101600" indent="0">
              <a:buNone/>
            </a:pPr>
            <a:endParaRPr lang="en-GB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MV Boli" panose="02000500030200090000" pitchFamily="2" charset="0"/>
            </a:endParaRPr>
          </a:p>
          <a:p>
            <a:pPr marL="101600" indent="0">
              <a:buNone/>
            </a:pP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…less </a:t>
            </a:r>
            <a:r>
              <a:rPr lang="en-GB" sz="24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sad</a:t>
            </a: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... </a:t>
            </a:r>
          </a:p>
          <a:p>
            <a:pPr marL="101600" indent="0">
              <a:buNone/>
            </a:pPr>
            <a:endParaRPr lang="en-GB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MV Boli" panose="02000500030200090000" pitchFamily="2" charset="0"/>
            </a:endParaRPr>
          </a:p>
          <a:p>
            <a:pPr marL="101600" indent="0">
              <a:buNone/>
            </a:pP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…and a little bit </a:t>
            </a:r>
            <a:r>
              <a:rPr lang="en-GB" sz="2400" dirty="0">
                <a:solidFill>
                  <a:srgbClr val="FF9933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happy</a:t>
            </a: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.</a:t>
            </a:r>
            <a:endParaRPr lang="en-GB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12" name="Google Shape;132;p9">
            <a:extLst>
              <a:ext uri="{FF2B5EF4-FFF2-40B4-BE49-F238E27FC236}">
                <a16:creationId xmlns:a16="http://schemas.microsoft.com/office/drawing/2014/main" id="{7CF06B06-F625-4E10-A228-735BFD3E68F3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741747">
            <a:off x="4567399" y="831690"/>
            <a:ext cx="3481155" cy="36548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32;p9">
            <a:extLst>
              <a:ext uri="{FF2B5EF4-FFF2-40B4-BE49-F238E27FC236}">
                <a16:creationId xmlns:a16="http://schemas.microsoft.com/office/drawing/2014/main" id="{7771E7C6-B569-407D-BDC9-3B8507585AA9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9674071" flipH="1">
            <a:off x="822662" y="568233"/>
            <a:ext cx="3574671" cy="2962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Picture 57" descr="A picture containing shape&#10;&#10;Description automatically generated">
            <a:extLst>
              <a:ext uri="{FF2B5EF4-FFF2-40B4-BE49-F238E27FC236}">
                <a16:creationId xmlns:a16="http://schemas.microsoft.com/office/drawing/2014/main" id="{3E92D9F2-FFDC-47C2-B349-A8ADAC7800C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72164"/>
          <a:stretch/>
        </p:blipFill>
        <p:spPr>
          <a:xfrm>
            <a:off x="125050" y="173100"/>
            <a:ext cx="1958214" cy="386065"/>
          </a:xfrm>
          <a:prstGeom prst="rect">
            <a:avLst/>
          </a:prstGeom>
        </p:spPr>
      </p:pic>
      <p:pic>
        <p:nvPicPr>
          <p:cNvPr id="59" name="Picture 58" descr="A picture containing diagram&#10;&#10;Description automatically generated">
            <a:extLst>
              <a:ext uri="{FF2B5EF4-FFF2-40B4-BE49-F238E27FC236}">
                <a16:creationId xmlns:a16="http://schemas.microsoft.com/office/drawing/2014/main" id="{06A6FA6E-8E98-4863-9D95-FEE96D5CF06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74925"/>
          <a:stretch/>
        </p:blipFill>
        <p:spPr>
          <a:xfrm>
            <a:off x="3999332" y="137738"/>
            <a:ext cx="2409936" cy="428005"/>
          </a:xfrm>
          <a:prstGeom prst="rect">
            <a:avLst/>
          </a:prstGeom>
        </p:spPr>
      </p:pic>
      <p:sp>
        <p:nvSpPr>
          <p:cNvPr id="33" name="Google Shape;21;p2">
            <a:extLst>
              <a:ext uri="{FF2B5EF4-FFF2-40B4-BE49-F238E27FC236}">
                <a16:creationId xmlns:a16="http://schemas.microsoft.com/office/drawing/2014/main" id="{8E2CDE94-33CF-4E77-97D0-A48F284E2766}"/>
              </a:ext>
            </a:extLst>
          </p:cNvPr>
          <p:cNvSpPr/>
          <p:nvPr/>
        </p:nvSpPr>
        <p:spPr>
          <a:xfrm rot="2369982">
            <a:off x="8356336" y="4138610"/>
            <a:ext cx="134653" cy="136575"/>
          </a:xfrm>
          <a:custGeom>
            <a:avLst/>
            <a:gdLst/>
            <a:ahLst/>
            <a:cxnLst/>
            <a:rect l="l" t="t" r="r" b="b"/>
            <a:pathLst>
              <a:path w="10002" h="11144" extrusionOk="0">
                <a:moveTo>
                  <a:pt x="0" y="11144"/>
                </a:moveTo>
                <a:cubicBezTo>
                  <a:pt x="4895" y="10166"/>
                  <a:pt x="10002" y="4991"/>
                  <a:pt x="10002" y="0"/>
                </a:cubicBezTo>
              </a:path>
            </a:pathLst>
          </a:custGeom>
          <a:noFill/>
          <a:ln w="38100" cap="rnd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207497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5"/>
          <p:cNvSpPr txBox="1">
            <a:spLocks noGrp="1"/>
          </p:cNvSpPr>
          <p:nvPr>
            <p:ph type="subTitle" idx="4294967295"/>
          </p:nvPr>
        </p:nvSpPr>
        <p:spPr>
          <a:xfrm>
            <a:off x="907821" y="223666"/>
            <a:ext cx="6598153" cy="1039389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Yay! That’s great! We’re going to add </a:t>
            </a:r>
            <a:r>
              <a:rPr lang="en-GB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sad</a:t>
            </a:r>
            <a:r>
              <a:rPr lang="en-GB" dirty="0">
                <a:solidFill>
                  <a:schemeClr val="accent2">
                    <a:lumMod val="40000"/>
                    <a:lumOff val="6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and the </a:t>
            </a:r>
            <a:r>
              <a:rPr lang="en-GB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skills </a:t>
            </a: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we’ve learned this week to our Mental Health and Feelings display. </a:t>
            </a:r>
            <a:endParaRPr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Google Shape;551;p41">
            <a:extLst>
              <a:ext uri="{FF2B5EF4-FFF2-40B4-BE49-F238E27FC236}">
                <a16:creationId xmlns:a16="http://schemas.microsoft.com/office/drawing/2014/main" id="{DAC1DC57-3102-4312-AEA0-E4FF01E42F95}"/>
              </a:ext>
            </a:extLst>
          </p:cNvPr>
          <p:cNvSpPr/>
          <p:nvPr/>
        </p:nvSpPr>
        <p:spPr>
          <a:xfrm>
            <a:off x="682822" y="1552507"/>
            <a:ext cx="6869201" cy="328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1371600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88642F95-3645-4A1F-BBCC-C1EC54974A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2164"/>
          <a:stretch/>
        </p:blipFill>
        <p:spPr>
          <a:xfrm>
            <a:off x="959547" y="2420858"/>
            <a:ext cx="1790232" cy="352948"/>
          </a:xfrm>
          <a:prstGeom prst="rect">
            <a:avLst/>
          </a:prstGeom>
        </p:spPr>
      </p:pic>
      <p:grpSp>
        <p:nvGrpSpPr>
          <p:cNvPr id="5" name="Google Shape;86;p6">
            <a:extLst>
              <a:ext uri="{FF2B5EF4-FFF2-40B4-BE49-F238E27FC236}">
                <a16:creationId xmlns:a16="http://schemas.microsoft.com/office/drawing/2014/main" id="{A107AFBE-75E3-43D5-80C8-A721A4615564}"/>
              </a:ext>
            </a:extLst>
          </p:cNvPr>
          <p:cNvGrpSpPr/>
          <p:nvPr/>
        </p:nvGrpSpPr>
        <p:grpSpPr>
          <a:xfrm>
            <a:off x="7512552" y="2666932"/>
            <a:ext cx="1749859" cy="1641932"/>
            <a:chOff x="7863411" y="2967400"/>
            <a:chExt cx="1420590" cy="1275975"/>
          </a:xfrm>
        </p:grpSpPr>
        <p:grpSp>
          <p:nvGrpSpPr>
            <p:cNvPr id="8" name="Google Shape;87;p6">
              <a:extLst>
                <a:ext uri="{FF2B5EF4-FFF2-40B4-BE49-F238E27FC236}">
                  <a16:creationId xmlns:a16="http://schemas.microsoft.com/office/drawing/2014/main" id="{AD740189-95F5-4398-8316-D1915504A531}"/>
                </a:ext>
              </a:extLst>
            </p:cNvPr>
            <p:cNvGrpSpPr/>
            <p:nvPr/>
          </p:nvGrpSpPr>
          <p:grpSpPr>
            <a:xfrm>
              <a:off x="8277250" y="3881444"/>
              <a:ext cx="440488" cy="361931"/>
              <a:chOff x="8277250" y="3881444"/>
              <a:chExt cx="440488" cy="361931"/>
            </a:xfrm>
          </p:grpSpPr>
          <p:sp>
            <p:nvSpPr>
              <p:cNvPr id="12" name="Google Shape;88;p6">
                <a:extLst>
                  <a:ext uri="{FF2B5EF4-FFF2-40B4-BE49-F238E27FC236}">
                    <a16:creationId xmlns:a16="http://schemas.microsoft.com/office/drawing/2014/main" id="{3FC0DCAD-32F5-4E69-89FC-330264CC72DF}"/>
                  </a:ext>
                </a:extLst>
              </p:cNvPr>
              <p:cNvSpPr/>
              <p:nvPr/>
            </p:nvSpPr>
            <p:spPr>
              <a:xfrm>
                <a:off x="8277250" y="3881444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3" name="Google Shape;89;p6">
                <a:extLst>
                  <a:ext uri="{FF2B5EF4-FFF2-40B4-BE49-F238E27FC236}">
                    <a16:creationId xmlns:a16="http://schemas.microsoft.com/office/drawing/2014/main" id="{75E63592-AA3F-4AB1-942C-487487A739D7}"/>
                  </a:ext>
                </a:extLst>
              </p:cNvPr>
              <p:cNvSpPr/>
              <p:nvPr/>
            </p:nvSpPr>
            <p:spPr>
              <a:xfrm>
                <a:off x="8596313" y="3881444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9" name="Google Shape;90;p6">
              <a:extLst>
                <a:ext uri="{FF2B5EF4-FFF2-40B4-BE49-F238E27FC236}">
                  <a16:creationId xmlns:a16="http://schemas.microsoft.com/office/drawing/2014/main" id="{39EE756C-4F70-4494-97FD-3ECA4B0AC476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863411" y="2967400"/>
              <a:ext cx="1420590" cy="9824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Google Shape;91;p6">
              <a:extLst>
                <a:ext uri="{FF2B5EF4-FFF2-40B4-BE49-F238E27FC236}">
                  <a16:creationId xmlns:a16="http://schemas.microsoft.com/office/drawing/2014/main" id="{8B51C265-3C5F-481F-8885-48EAEBDC7856}"/>
                </a:ext>
              </a:extLst>
            </p:cNvPr>
            <p:cNvSpPr/>
            <p:nvPr/>
          </p:nvSpPr>
          <p:spPr>
            <a:xfrm>
              <a:off x="8535376" y="3335872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92;p6">
              <a:extLst>
                <a:ext uri="{FF2B5EF4-FFF2-40B4-BE49-F238E27FC236}">
                  <a16:creationId xmlns:a16="http://schemas.microsoft.com/office/drawing/2014/main" id="{33AF44AC-95A3-4E41-91ED-8C70FB9E294F}"/>
                </a:ext>
              </a:extLst>
            </p:cNvPr>
            <p:cNvSpPr/>
            <p:nvPr/>
          </p:nvSpPr>
          <p:spPr>
            <a:xfrm>
              <a:off x="8236780" y="3311073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8" name="Picture 17" descr="A picture containing diagram&#10;&#10;Description automatically generated">
            <a:extLst>
              <a:ext uri="{FF2B5EF4-FFF2-40B4-BE49-F238E27FC236}">
                <a16:creationId xmlns:a16="http://schemas.microsoft.com/office/drawing/2014/main" id="{FA1CC70A-28A9-4906-9390-D5839614ED3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4925"/>
          <a:stretch/>
        </p:blipFill>
        <p:spPr>
          <a:xfrm>
            <a:off x="883223" y="3236583"/>
            <a:ext cx="1859978" cy="330333"/>
          </a:xfrm>
          <a:prstGeom prst="rect">
            <a:avLst/>
          </a:prstGeom>
        </p:spPr>
      </p:pic>
      <p:pic>
        <p:nvPicPr>
          <p:cNvPr id="23" name="Picture 22" descr="Text&#10;&#10;Description automatically generated with medium confidence">
            <a:extLst>
              <a:ext uri="{FF2B5EF4-FFF2-40B4-BE49-F238E27FC236}">
                <a16:creationId xmlns:a16="http://schemas.microsoft.com/office/drawing/2014/main" id="{50ED6FE6-75DB-42D5-B2A0-D39731139CD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874" t="65100" r="2171"/>
          <a:stretch/>
        </p:blipFill>
        <p:spPr>
          <a:xfrm>
            <a:off x="697311" y="3890287"/>
            <a:ext cx="2547988" cy="708027"/>
          </a:xfrm>
          <a:prstGeom prst="rect">
            <a:avLst/>
          </a:prstGeom>
        </p:spPr>
      </p:pic>
      <p:pic>
        <p:nvPicPr>
          <p:cNvPr id="26" name="Picture 25" descr="A picture containing text&#10;&#10;Description automatically generated">
            <a:extLst>
              <a:ext uri="{FF2B5EF4-FFF2-40B4-BE49-F238E27FC236}">
                <a16:creationId xmlns:a16="http://schemas.microsoft.com/office/drawing/2014/main" id="{574DD0A9-EC69-4D07-A045-57BB2FBE4B5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860" b="79631"/>
          <a:stretch/>
        </p:blipFill>
        <p:spPr>
          <a:xfrm>
            <a:off x="2131407" y="1624868"/>
            <a:ext cx="3966784" cy="520011"/>
          </a:xfrm>
          <a:prstGeom prst="rect">
            <a:avLst/>
          </a:prstGeom>
        </p:spPr>
      </p:pic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78E08C0C-B85C-4D48-92D9-06CF54829D4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22490" y="2200603"/>
            <a:ext cx="2358565" cy="1667506"/>
          </a:xfrm>
          <a:prstGeom prst="rect">
            <a:avLst/>
          </a:prstGeom>
        </p:spPr>
      </p:pic>
      <p:pic>
        <p:nvPicPr>
          <p:cNvPr id="17" name="Picture 16" descr="Calendar&#10;&#10;Description automatically generated with low confidence">
            <a:extLst>
              <a:ext uri="{FF2B5EF4-FFF2-40B4-BE49-F238E27FC236}">
                <a16:creationId xmlns:a16="http://schemas.microsoft.com/office/drawing/2014/main" id="{C85A4EEA-7D2B-4199-AC15-5934A9AC6D3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29841" y="2986602"/>
            <a:ext cx="2253479" cy="180166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76B538D-8E6D-4714-A69C-6AA648FE7238}"/>
              </a:ext>
            </a:extLst>
          </p:cNvPr>
          <p:cNvSpPr txBox="1"/>
          <p:nvPr/>
        </p:nvSpPr>
        <p:spPr>
          <a:xfrm rot="20111074">
            <a:off x="1527998" y="3015081"/>
            <a:ext cx="21251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tx2">
                    <a:lumMod val="60000"/>
                    <a:lumOff val="40000"/>
                    <a:alpha val="81000"/>
                  </a:schemeClr>
                </a:solidFill>
                <a:latin typeface="Colonna MT" panose="04020805060202030203" pitchFamily="82" charset="0"/>
              </a:rPr>
              <a:t>Sample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F1D7B1C-441C-4FBF-ABF5-89C5A2DC9EF8}"/>
              </a:ext>
            </a:extLst>
          </p:cNvPr>
          <p:cNvSpPr txBox="1"/>
          <p:nvPr/>
        </p:nvSpPr>
        <p:spPr>
          <a:xfrm rot="20111074">
            <a:off x="4568323" y="1661024"/>
            <a:ext cx="21251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tx2">
                    <a:lumMod val="60000"/>
                    <a:lumOff val="40000"/>
                    <a:alpha val="81000"/>
                  </a:schemeClr>
                </a:solidFill>
                <a:latin typeface="Colonna MT" panose="04020805060202030203" pitchFamily="82" charset="0"/>
              </a:rPr>
              <a:t>Sample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A9DAEC6-D4BA-473F-8BB8-9E2F27276C5D}"/>
              </a:ext>
            </a:extLst>
          </p:cNvPr>
          <p:cNvSpPr txBox="1"/>
          <p:nvPr/>
        </p:nvSpPr>
        <p:spPr>
          <a:xfrm rot="20111074">
            <a:off x="4806243" y="3727743"/>
            <a:ext cx="21251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tx2">
                    <a:lumMod val="60000"/>
                    <a:lumOff val="40000"/>
                    <a:alpha val="81000"/>
                  </a:schemeClr>
                </a:solidFill>
                <a:latin typeface="Colonna MT" panose="04020805060202030203" pitchFamily="82" charset="0"/>
              </a:rPr>
              <a:t>Sample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B6C8D501-2FFA-47D8-909D-858F1F59F8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3790" y="425523"/>
            <a:ext cx="5427196" cy="4205682"/>
          </a:xfrm>
          <a:prstGeom prst="rect">
            <a:avLst/>
          </a:prstGeom>
        </p:spPr>
      </p:pic>
      <p:grpSp>
        <p:nvGrpSpPr>
          <p:cNvPr id="16" name="Google Shape;121;p8">
            <a:extLst>
              <a:ext uri="{FF2B5EF4-FFF2-40B4-BE49-F238E27FC236}">
                <a16:creationId xmlns:a16="http://schemas.microsoft.com/office/drawing/2014/main" id="{106E8E4E-D7B9-4670-8245-A6226794F4ED}"/>
              </a:ext>
            </a:extLst>
          </p:cNvPr>
          <p:cNvGrpSpPr/>
          <p:nvPr/>
        </p:nvGrpSpPr>
        <p:grpSpPr>
          <a:xfrm>
            <a:off x="6137664" y="3769434"/>
            <a:ext cx="1624872" cy="1166362"/>
            <a:chOff x="7181760" y="3294975"/>
            <a:chExt cx="1829966" cy="1312756"/>
          </a:xfrm>
        </p:grpSpPr>
        <p:sp>
          <p:nvSpPr>
            <p:cNvPr id="17" name="Google Shape;122;p8">
              <a:extLst>
                <a:ext uri="{FF2B5EF4-FFF2-40B4-BE49-F238E27FC236}">
                  <a16:creationId xmlns:a16="http://schemas.microsoft.com/office/drawing/2014/main" id="{914006F9-5059-4B92-B2D6-040E2125574D}"/>
                </a:ext>
              </a:extLst>
            </p:cNvPr>
            <p:cNvSpPr/>
            <p:nvPr/>
          </p:nvSpPr>
          <p:spPr>
            <a:xfrm rot="-5872103">
              <a:off x="8672932" y="4104027"/>
              <a:ext cx="250054" cy="278604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18" name="Google Shape;123;p8">
              <a:extLst>
                <a:ext uri="{FF2B5EF4-FFF2-40B4-BE49-F238E27FC236}">
                  <a16:creationId xmlns:a16="http://schemas.microsoft.com/office/drawing/2014/main" id="{4C738FAD-2674-40EC-B469-112C95F33891}"/>
                </a:ext>
              </a:extLst>
            </p:cNvPr>
            <p:cNvGrpSpPr/>
            <p:nvPr/>
          </p:nvGrpSpPr>
          <p:grpSpPr>
            <a:xfrm>
              <a:off x="7865288" y="4245800"/>
              <a:ext cx="440488" cy="361931"/>
              <a:chOff x="7865288" y="4245800"/>
              <a:chExt cx="440488" cy="361931"/>
            </a:xfrm>
          </p:grpSpPr>
          <p:sp>
            <p:nvSpPr>
              <p:cNvPr id="24" name="Google Shape;124;p8">
                <a:extLst>
                  <a:ext uri="{FF2B5EF4-FFF2-40B4-BE49-F238E27FC236}">
                    <a16:creationId xmlns:a16="http://schemas.microsoft.com/office/drawing/2014/main" id="{8D38BB87-DBA7-4DC4-AE43-9DF0AD5F3583}"/>
                  </a:ext>
                </a:extLst>
              </p:cNvPr>
              <p:cNvSpPr/>
              <p:nvPr/>
            </p:nvSpPr>
            <p:spPr>
              <a:xfrm>
                <a:off x="7865288" y="4245800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5" name="Google Shape;125;p8">
                <a:extLst>
                  <a:ext uri="{FF2B5EF4-FFF2-40B4-BE49-F238E27FC236}">
                    <a16:creationId xmlns:a16="http://schemas.microsoft.com/office/drawing/2014/main" id="{1F65517A-41B1-48C1-9FFE-1082814AC65A}"/>
                  </a:ext>
                </a:extLst>
              </p:cNvPr>
              <p:cNvSpPr/>
              <p:nvPr/>
            </p:nvSpPr>
            <p:spPr>
              <a:xfrm>
                <a:off x="8184350" y="4245800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19" name="Google Shape;126;p8">
              <a:extLst>
                <a:ext uri="{FF2B5EF4-FFF2-40B4-BE49-F238E27FC236}">
                  <a16:creationId xmlns:a16="http://schemas.microsoft.com/office/drawing/2014/main" id="{A130E1CE-7056-4C13-BF5E-9C1E105EE2C0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430887" y="3294975"/>
              <a:ext cx="1580839" cy="105441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" name="Google Shape;127;p8">
              <a:extLst>
                <a:ext uri="{FF2B5EF4-FFF2-40B4-BE49-F238E27FC236}">
                  <a16:creationId xmlns:a16="http://schemas.microsoft.com/office/drawing/2014/main" id="{D53B6224-18BF-4684-B990-0645941C6B7B}"/>
                </a:ext>
              </a:extLst>
            </p:cNvPr>
            <p:cNvSpPr/>
            <p:nvPr/>
          </p:nvSpPr>
          <p:spPr>
            <a:xfrm>
              <a:off x="8133538" y="3694755"/>
              <a:ext cx="145233" cy="145741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128;p8">
              <a:extLst>
                <a:ext uri="{FF2B5EF4-FFF2-40B4-BE49-F238E27FC236}">
                  <a16:creationId xmlns:a16="http://schemas.microsoft.com/office/drawing/2014/main" id="{4FB67FB7-907D-4193-A93A-7E484C5291F1}"/>
                </a:ext>
              </a:extLst>
            </p:cNvPr>
            <p:cNvSpPr/>
            <p:nvPr/>
          </p:nvSpPr>
          <p:spPr>
            <a:xfrm>
              <a:off x="7886173" y="3692552"/>
              <a:ext cx="127107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130;p8">
              <a:extLst>
                <a:ext uri="{FF2B5EF4-FFF2-40B4-BE49-F238E27FC236}">
                  <a16:creationId xmlns:a16="http://schemas.microsoft.com/office/drawing/2014/main" id="{6D0B81AB-1FC5-4EF6-9C19-048EA2F6A137}"/>
                </a:ext>
              </a:extLst>
            </p:cNvPr>
            <p:cNvSpPr/>
            <p:nvPr/>
          </p:nvSpPr>
          <p:spPr>
            <a:xfrm>
              <a:off x="7181760" y="3962826"/>
              <a:ext cx="383500" cy="92832"/>
            </a:xfrm>
            <a:custGeom>
              <a:avLst/>
              <a:gdLst/>
              <a:ahLst/>
              <a:cxnLst/>
              <a:rect l="l" t="t" r="r" b="b"/>
              <a:pathLst>
                <a:path w="15340" h="3516" extrusionOk="0">
                  <a:moveTo>
                    <a:pt x="142" y="0"/>
                  </a:moveTo>
                  <a:cubicBezTo>
                    <a:pt x="-1459" y="4812"/>
                    <a:pt x="11754" y="4305"/>
                    <a:pt x="15340" y="719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4F17FA94-FAAF-47F8-9EEE-A84FE6BCBBF1}"/>
              </a:ext>
            </a:extLst>
          </p:cNvPr>
          <p:cNvSpPr txBox="1"/>
          <p:nvPr/>
        </p:nvSpPr>
        <p:spPr>
          <a:xfrm>
            <a:off x="2152782" y="1460855"/>
            <a:ext cx="4379587" cy="3088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Nunito"/>
              <a:buNone/>
              <a:tabLst/>
              <a:defRPr/>
            </a:pPr>
            <a:r>
              <a:rPr kumimoji="0" lang="en-GB" sz="1700" b="0" i="0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sym typeface="Nunito"/>
              </a:rPr>
              <a:t>Talk to a partner</a:t>
            </a:r>
            <a:r>
              <a:rPr kumimoji="0" lang="en-GB" sz="1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sym typeface="Nunito"/>
              </a:rPr>
              <a:t>: 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Nunito"/>
              <a:buNone/>
              <a:tabLst/>
              <a:defRPr/>
            </a:pPr>
            <a:r>
              <a:rPr kumimoji="0" lang="en-GB" sz="1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sym typeface="Nunito"/>
              </a:rPr>
              <a:t>Tell your partner </a:t>
            </a:r>
            <a:r>
              <a:rPr kumimoji="0" lang="en-GB" sz="17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sym typeface="Nunito"/>
              </a:rPr>
              <a:t>1</a:t>
            </a:r>
            <a:r>
              <a:rPr kumimoji="0" lang="en-GB" sz="1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sym typeface="Nunito"/>
              </a:rPr>
              <a:t> thing that happens in your body when you feel </a:t>
            </a:r>
            <a:r>
              <a:rPr lang="en-GB" sz="17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sym typeface="Nunito"/>
              </a:rPr>
              <a:t>sad</a:t>
            </a:r>
            <a:r>
              <a:rPr lang="en-GB" sz="17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sym typeface="Nunito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Nunito"/>
              <a:buNone/>
              <a:tabLst/>
              <a:defRPr/>
            </a:pPr>
            <a:endParaRPr lang="en-GB" sz="900" dirty="0">
              <a:solidFill>
                <a:srgbClr val="00B0F0"/>
              </a:solidFill>
              <a:latin typeface="Verdana" panose="020B0604030504040204" pitchFamily="34" charset="0"/>
              <a:ea typeface="Verdana" panose="020B0604030504040204" pitchFamily="34" charset="0"/>
              <a:sym typeface="Nunito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Nunito"/>
              <a:buNone/>
              <a:tabLst/>
              <a:defRPr/>
            </a:pPr>
            <a:r>
              <a:rPr kumimoji="0" lang="en-GB" sz="1700" b="0" i="0" u="none" strike="noStrike" kern="0" cap="none" spc="0" normalizeH="0" baseline="0" noProof="0" dirty="0">
                <a:ln>
                  <a:noFill/>
                </a:ln>
                <a:solidFill>
                  <a:srgbClr val="00BC55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sym typeface="Nunito"/>
              </a:rPr>
              <a:t>Tell your partner </a:t>
            </a:r>
            <a:r>
              <a:rPr kumimoji="0" lang="en-GB" sz="1700" b="1" i="0" u="none" strike="noStrike" kern="0" cap="none" spc="0" normalizeH="0" baseline="0" noProof="0" dirty="0">
                <a:ln>
                  <a:noFill/>
                </a:ln>
                <a:solidFill>
                  <a:srgbClr val="00BC55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sym typeface="Nunito"/>
              </a:rPr>
              <a:t>2</a:t>
            </a:r>
            <a:r>
              <a:rPr kumimoji="0" lang="en-GB" sz="1700" b="0" i="0" u="none" strike="noStrike" kern="0" cap="none" spc="0" normalizeH="0" baseline="0" noProof="0" dirty="0">
                <a:ln>
                  <a:noFill/>
                </a:ln>
                <a:solidFill>
                  <a:srgbClr val="00BC55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sym typeface="Nunito"/>
              </a:rPr>
              <a:t> things that make you feel </a:t>
            </a:r>
            <a:r>
              <a:rPr lang="en-GB" sz="17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sym typeface="Nunito"/>
              </a:rPr>
              <a:t>sad</a:t>
            </a:r>
            <a:r>
              <a:rPr kumimoji="0" lang="en-GB" sz="1700" b="0" i="0" u="none" strike="noStrike" kern="0" cap="none" spc="0" normalizeH="0" baseline="0" noProof="0" dirty="0">
                <a:ln>
                  <a:noFill/>
                </a:ln>
                <a:solidFill>
                  <a:srgbClr val="00BC55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sym typeface="Nunito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Nunito"/>
              <a:buNone/>
              <a:tabLst/>
              <a:defRPr/>
            </a:pPr>
            <a:endParaRPr kumimoji="0" lang="en-GB" sz="1700" b="0" i="0" u="none" strike="noStrike" kern="0" cap="none" spc="0" normalizeH="0" baseline="0" noProof="0" dirty="0">
              <a:ln>
                <a:noFill/>
              </a:ln>
              <a:solidFill>
                <a:srgbClr val="00BC55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sym typeface="Nunito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Nunito"/>
              <a:buNone/>
              <a:tabLst/>
              <a:defRPr/>
            </a:pP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rgbClr val="00BC55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sym typeface="Nunito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Nunito"/>
              <a:buNone/>
              <a:tabLst/>
              <a:defRPr/>
            </a:pPr>
            <a:r>
              <a:rPr lang="en-GB" sz="1700" dirty="0">
                <a:solidFill>
                  <a:srgbClr val="00BC55"/>
                </a:solidFill>
                <a:latin typeface="Verdana" panose="020B0604030504040204" pitchFamily="34" charset="0"/>
                <a:ea typeface="Verdana" panose="020B0604030504040204" pitchFamily="34" charset="0"/>
                <a:sym typeface="Nunito"/>
              </a:rPr>
              <a:t>With your partner, think of </a:t>
            </a:r>
            <a:r>
              <a:rPr lang="en-GB" sz="1700" b="1" dirty="0">
                <a:solidFill>
                  <a:srgbClr val="00BC55"/>
                </a:solidFill>
                <a:latin typeface="Verdana" panose="020B0604030504040204" pitchFamily="34" charset="0"/>
                <a:ea typeface="Verdana" panose="020B0604030504040204" pitchFamily="34" charset="0"/>
                <a:sym typeface="Nunito"/>
              </a:rPr>
              <a:t>3</a:t>
            </a:r>
            <a:r>
              <a:rPr lang="en-GB" sz="1700" dirty="0">
                <a:solidFill>
                  <a:srgbClr val="00BC55"/>
                </a:solidFill>
                <a:latin typeface="Verdana" panose="020B0604030504040204" pitchFamily="34" charset="0"/>
                <a:ea typeface="Verdana" panose="020B0604030504040204" pitchFamily="34" charset="0"/>
                <a:sym typeface="Nunito"/>
              </a:rPr>
              <a:t> skills you can use to feel better and more calm when you feel </a:t>
            </a:r>
            <a:r>
              <a:rPr lang="en-GB" sz="17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sym typeface="Nunito"/>
              </a:rPr>
              <a:t>sad</a:t>
            </a:r>
            <a:r>
              <a:rPr lang="en-GB" sz="1700" dirty="0">
                <a:solidFill>
                  <a:srgbClr val="00BC55"/>
                </a:solidFill>
                <a:latin typeface="Verdana" panose="020B0604030504040204" pitchFamily="34" charset="0"/>
                <a:ea typeface="Verdana" panose="020B0604030504040204" pitchFamily="34" charset="0"/>
                <a:sym typeface="Nunito"/>
              </a:rPr>
              <a:t>.</a:t>
            </a:r>
            <a:endParaRPr kumimoji="0" lang="en-GB" sz="1700" b="0" i="0" u="none" strike="noStrike" kern="0" cap="none" spc="0" normalizeH="0" baseline="0" noProof="0" dirty="0">
              <a:ln>
                <a:noFill/>
              </a:ln>
              <a:solidFill>
                <a:srgbClr val="00BC55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sym typeface="Nunito"/>
            </a:endParaRPr>
          </a:p>
        </p:txBody>
      </p:sp>
      <p:sp>
        <p:nvSpPr>
          <p:cNvPr id="31" name="Google Shape;21;p2">
            <a:extLst>
              <a:ext uri="{FF2B5EF4-FFF2-40B4-BE49-F238E27FC236}">
                <a16:creationId xmlns:a16="http://schemas.microsoft.com/office/drawing/2014/main" id="{54BB7A98-2895-4770-965A-AEBA9996AA93}"/>
              </a:ext>
            </a:extLst>
          </p:cNvPr>
          <p:cNvSpPr/>
          <p:nvPr/>
        </p:nvSpPr>
        <p:spPr>
          <a:xfrm rot="2699884">
            <a:off x="6802586" y="4228959"/>
            <a:ext cx="373814" cy="363688"/>
          </a:xfrm>
          <a:custGeom>
            <a:avLst/>
            <a:gdLst/>
            <a:ahLst/>
            <a:cxnLst/>
            <a:rect l="l" t="t" r="r" b="b"/>
            <a:pathLst>
              <a:path w="10002" h="11144" extrusionOk="0">
                <a:moveTo>
                  <a:pt x="0" y="11144"/>
                </a:moveTo>
                <a:cubicBezTo>
                  <a:pt x="4895" y="10166"/>
                  <a:pt x="10002" y="4991"/>
                  <a:pt x="10002" y="0"/>
                </a:cubicBezTo>
              </a:path>
            </a:pathLst>
          </a:custGeom>
          <a:noFill/>
          <a:ln w="38100" cap="rnd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2" name="Google Shape;130;p8">
            <a:extLst>
              <a:ext uri="{FF2B5EF4-FFF2-40B4-BE49-F238E27FC236}">
                <a16:creationId xmlns:a16="http://schemas.microsoft.com/office/drawing/2014/main" id="{B4585ED2-6C33-4C86-887C-47DC37D734BB}"/>
              </a:ext>
            </a:extLst>
          </p:cNvPr>
          <p:cNvSpPr/>
          <p:nvPr/>
        </p:nvSpPr>
        <p:spPr>
          <a:xfrm rot="8094326">
            <a:off x="6269118" y="4597895"/>
            <a:ext cx="285894" cy="45719"/>
          </a:xfrm>
          <a:custGeom>
            <a:avLst/>
            <a:gdLst/>
            <a:ahLst/>
            <a:cxnLst/>
            <a:rect l="l" t="t" r="r" b="b"/>
            <a:pathLst>
              <a:path w="15340" h="3516" extrusionOk="0">
                <a:moveTo>
                  <a:pt x="142" y="0"/>
                </a:moveTo>
                <a:cubicBezTo>
                  <a:pt x="-1459" y="4812"/>
                  <a:pt x="11754" y="4305"/>
                  <a:pt x="15340" y="719"/>
                </a:cubicBezTo>
              </a:path>
            </a:pathLst>
          </a:custGeom>
          <a:noFill/>
          <a:ln w="38100" cap="rnd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311B0BA9-A467-4BD4-AF7B-26CCFAA7630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2815" t="31591" r="14724" b="8553"/>
          <a:stretch/>
        </p:blipFill>
        <p:spPr>
          <a:xfrm>
            <a:off x="6460005" y="1632355"/>
            <a:ext cx="888087" cy="1433188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81314676-C463-428B-9209-BC412556724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3362" t="10999" r="33814" b="80816"/>
          <a:stretch/>
        </p:blipFill>
        <p:spPr>
          <a:xfrm>
            <a:off x="3841796" y="3077123"/>
            <a:ext cx="2210348" cy="38970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758B0A0-0C36-4647-87A0-A4FD89328CDA}"/>
              </a:ext>
            </a:extLst>
          </p:cNvPr>
          <p:cNvSpPr txBox="1"/>
          <p:nvPr/>
        </p:nvSpPr>
        <p:spPr>
          <a:xfrm rot="20111074">
            <a:off x="2929201" y="2574325"/>
            <a:ext cx="21251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tx2">
                    <a:lumMod val="60000"/>
                    <a:lumOff val="40000"/>
                    <a:alpha val="81000"/>
                  </a:schemeClr>
                </a:solidFill>
                <a:latin typeface="Colonna MT" panose="04020805060202030203" pitchFamily="82" charset="0"/>
              </a:rPr>
              <a:t>Sample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22;p13">
            <a:extLst>
              <a:ext uri="{FF2B5EF4-FFF2-40B4-BE49-F238E27FC236}">
                <a16:creationId xmlns:a16="http://schemas.microsoft.com/office/drawing/2014/main" id="{6C8FD961-47AF-47E4-8878-A15AD2C9C4EE}"/>
              </a:ext>
            </a:extLst>
          </p:cNvPr>
          <p:cNvSpPr txBox="1">
            <a:spLocks/>
          </p:cNvSpPr>
          <p:nvPr/>
        </p:nvSpPr>
        <p:spPr>
          <a:xfrm>
            <a:off x="1858310" y="755041"/>
            <a:ext cx="3130182" cy="522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marR="0"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marR="0"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marR="0"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marR="0"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marR="0"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marR="0"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marR="0"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marR="0"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This week you learned about…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5E8EFE-E61A-4E4E-A926-E268B4008124}"/>
              </a:ext>
            </a:extLst>
          </p:cNvPr>
          <p:cNvSpPr txBox="1"/>
          <p:nvPr/>
        </p:nvSpPr>
        <p:spPr>
          <a:xfrm>
            <a:off x="1531888" y="1799270"/>
            <a:ext cx="4296589" cy="2608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3556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How </a:t>
            </a:r>
            <a:r>
              <a:rPr lang="en-GB" sz="18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sad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 feels in your body</a:t>
            </a:r>
          </a:p>
          <a:p>
            <a:pPr marL="101600"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tabLst/>
              <a:defRPr/>
            </a:pPr>
            <a:endParaRPr lang="en-GB" sz="18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MV Boli" panose="02000500030200090000" pitchFamily="2" charset="0"/>
              <a:sym typeface="Nunito"/>
            </a:endParaRPr>
          </a:p>
          <a:p>
            <a:pPr marL="457200" marR="0" lvl="0" indent="-3556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Some things that make </a:t>
            </a:r>
            <a:r>
              <a:rPr kumimoji="0" lang="en-GB" sz="1800" i="0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you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 feel </a:t>
            </a:r>
            <a:r>
              <a:rPr lang="en-GB" sz="18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sad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 </a:t>
            </a:r>
          </a:p>
          <a:p>
            <a:pPr marL="457200" marR="0" lvl="0" indent="-3556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Wingdings" panose="05000000000000000000" pitchFamily="2" charset="2"/>
              <a:buChar char="ü"/>
              <a:tabLst/>
              <a:defRPr/>
            </a:pPr>
            <a:endParaRPr lang="en-GB" sz="1800" dirty="0">
              <a:solidFill>
                <a:srgbClr val="FFC000"/>
              </a:solidFill>
              <a:latin typeface="Verdana" panose="020B0604030504040204" pitchFamily="34" charset="0"/>
              <a:ea typeface="Verdana" panose="020B0604030504040204" pitchFamily="34" charset="0"/>
              <a:cs typeface="MV Boli" panose="02000500030200090000" pitchFamily="2" charset="0"/>
              <a:sym typeface="Nunito"/>
            </a:endParaRPr>
          </a:p>
          <a:p>
            <a:pPr marL="457200" marR="0" lvl="0" indent="-3556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Some skills to help you feel better when you’re 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sad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 </a:t>
            </a:r>
          </a:p>
          <a:p>
            <a:pPr marL="101600"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tabLst/>
              <a:defRPr/>
            </a:pPr>
            <a:endParaRPr lang="en-GB" sz="18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MV Boli" panose="02000500030200090000" pitchFamily="2" charset="0"/>
              <a:sym typeface="Nunito"/>
            </a:endParaRPr>
          </a:p>
        </p:txBody>
      </p:sp>
    </p:spTree>
    <p:extLst>
      <p:ext uri="{BB962C8B-B14F-4D97-AF65-F5344CB8AC3E}">
        <p14:creationId xmlns:p14="http://schemas.microsoft.com/office/powerpoint/2010/main" val="22969855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35"/>
          <p:cNvSpPr txBox="1">
            <a:spLocks noGrp="1"/>
          </p:cNvSpPr>
          <p:nvPr>
            <p:ph type="title"/>
          </p:nvPr>
        </p:nvSpPr>
        <p:spPr>
          <a:xfrm>
            <a:off x="3001875" y="3408689"/>
            <a:ext cx="1313567" cy="396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credits</a:t>
            </a:r>
            <a:endParaRPr dirty="0"/>
          </a:p>
        </p:txBody>
      </p:sp>
      <p:sp>
        <p:nvSpPr>
          <p:cNvPr id="447" name="Google Shape;447;p35"/>
          <p:cNvSpPr txBox="1">
            <a:spLocks noGrp="1"/>
          </p:cNvSpPr>
          <p:nvPr>
            <p:ph type="body" idx="1"/>
          </p:nvPr>
        </p:nvSpPr>
        <p:spPr>
          <a:xfrm>
            <a:off x="1173074" y="3842386"/>
            <a:ext cx="4754079" cy="84802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➜"/>
            </a:pPr>
            <a:r>
              <a:rPr lang="en" sz="1600" dirty="0">
                <a:solidFill>
                  <a:schemeClr val="accent4">
                    <a:lumMod val="40000"/>
                    <a:lumOff val="6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Presentation template by </a:t>
            </a:r>
            <a:r>
              <a:rPr lang="en-GB" sz="1600" u="sng" dirty="0">
                <a:solidFill>
                  <a:schemeClr val="hlink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3"/>
              </a:rPr>
              <a:t>SlidesCarnival</a:t>
            </a:r>
            <a:endParaRPr lang="en-GB" sz="1600" u="sng" dirty="0">
              <a:solidFill>
                <a:schemeClr val="hlin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indent="-381000">
              <a:spcBef>
                <a:spcPts val="800"/>
              </a:spcBef>
              <a:buClr>
                <a:schemeClr val="accent4"/>
              </a:buClr>
              <a:buSzPts val="2400"/>
            </a:pPr>
            <a:r>
              <a:rPr lang="en-GB" sz="1600" dirty="0">
                <a:latin typeface="Verdana" panose="020B0604030504040204" pitchFamily="34" charset="0"/>
                <a:ea typeface="Verdana" panose="020B0604030504040204" pitchFamily="34" charset="0"/>
                <a:hlinkClick r:id="rId4"/>
              </a:rPr>
              <a:t>http://handdrawngoods.com/freebies/</a:t>
            </a:r>
            <a:r>
              <a:rPr lang="en-GB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pPr marL="76200" indent="0">
              <a:spcBef>
                <a:spcPts val="800"/>
              </a:spcBef>
              <a:buClr>
                <a:schemeClr val="accent4"/>
              </a:buClr>
              <a:buSzPts val="2400"/>
              <a:buNone/>
            </a:pPr>
            <a:endParaRPr lang="en-GB" sz="1800" dirty="0"/>
          </a:p>
          <a:p>
            <a:pPr marL="457200" lvl="0" indent="-3810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➜"/>
            </a:pPr>
            <a:endParaRPr lang="en-GB" sz="2400" dirty="0"/>
          </a:p>
        </p:txBody>
      </p:sp>
      <p:sp>
        <p:nvSpPr>
          <p:cNvPr id="8" name="Google Shape;814;p48">
            <a:extLst>
              <a:ext uri="{FF2B5EF4-FFF2-40B4-BE49-F238E27FC236}">
                <a16:creationId xmlns:a16="http://schemas.microsoft.com/office/drawing/2014/main" id="{105BBA7E-22AB-4411-AF54-1067BB510A4A}"/>
              </a:ext>
            </a:extLst>
          </p:cNvPr>
          <p:cNvSpPr/>
          <p:nvPr/>
        </p:nvSpPr>
        <p:spPr>
          <a:xfrm>
            <a:off x="3098311" y="1195758"/>
            <a:ext cx="1210552" cy="1139579"/>
          </a:xfrm>
          <a:custGeom>
            <a:avLst/>
            <a:gdLst/>
            <a:ahLst/>
            <a:cxnLst/>
            <a:rect l="l" t="t" r="r" b="b"/>
            <a:pathLst>
              <a:path w="17228" h="15233" extrusionOk="0">
                <a:moveTo>
                  <a:pt x="3918" y="535"/>
                </a:moveTo>
                <a:lnTo>
                  <a:pt x="4380" y="584"/>
                </a:lnTo>
                <a:lnTo>
                  <a:pt x="4842" y="657"/>
                </a:lnTo>
                <a:lnTo>
                  <a:pt x="5280" y="779"/>
                </a:lnTo>
                <a:lnTo>
                  <a:pt x="5767" y="973"/>
                </a:lnTo>
                <a:lnTo>
                  <a:pt x="6253" y="1192"/>
                </a:lnTo>
                <a:lnTo>
                  <a:pt x="6716" y="1436"/>
                </a:lnTo>
                <a:lnTo>
                  <a:pt x="7154" y="1728"/>
                </a:lnTo>
                <a:lnTo>
                  <a:pt x="7446" y="1898"/>
                </a:lnTo>
                <a:lnTo>
                  <a:pt x="7762" y="2117"/>
                </a:lnTo>
                <a:lnTo>
                  <a:pt x="7908" y="2239"/>
                </a:lnTo>
                <a:lnTo>
                  <a:pt x="8054" y="2385"/>
                </a:lnTo>
                <a:lnTo>
                  <a:pt x="8200" y="2531"/>
                </a:lnTo>
                <a:lnTo>
                  <a:pt x="8297" y="2677"/>
                </a:lnTo>
                <a:lnTo>
                  <a:pt x="8297" y="2774"/>
                </a:lnTo>
                <a:lnTo>
                  <a:pt x="8297" y="2847"/>
                </a:lnTo>
                <a:lnTo>
                  <a:pt x="8346" y="2920"/>
                </a:lnTo>
                <a:lnTo>
                  <a:pt x="8395" y="2993"/>
                </a:lnTo>
                <a:lnTo>
                  <a:pt x="8395" y="3115"/>
                </a:lnTo>
                <a:lnTo>
                  <a:pt x="8419" y="3188"/>
                </a:lnTo>
                <a:lnTo>
                  <a:pt x="8468" y="3212"/>
                </a:lnTo>
                <a:lnTo>
                  <a:pt x="8541" y="3212"/>
                </a:lnTo>
                <a:lnTo>
                  <a:pt x="8589" y="3188"/>
                </a:lnTo>
                <a:lnTo>
                  <a:pt x="8711" y="3066"/>
                </a:lnTo>
                <a:lnTo>
                  <a:pt x="8784" y="2920"/>
                </a:lnTo>
                <a:lnTo>
                  <a:pt x="8833" y="2774"/>
                </a:lnTo>
                <a:lnTo>
                  <a:pt x="8808" y="2628"/>
                </a:lnTo>
                <a:lnTo>
                  <a:pt x="8930" y="2482"/>
                </a:lnTo>
                <a:lnTo>
                  <a:pt x="9076" y="2360"/>
                </a:lnTo>
                <a:lnTo>
                  <a:pt x="9441" y="2093"/>
                </a:lnTo>
                <a:lnTo>
                  <a:pt x="10001" y="1728"/>
                </a:lnTo>
                <a:lnTo>
                  <a:pt x="10439" y="1460"/>
                </a:lnTo>
                <a:lnTo>
                  <a:pt x="10925" y="1192"/>
                </a:lnTo>
                <a:lnTo>
                  <a:pt x="11412" y="949"/>
                </a:lnTo>
                <a:lnTo>
                  <a:pt x="11899" y="754"/>
                </a:lnTo>
                <a:lnTo>
                  <a:pt x="12045" y="681"/>
                </a:lnTo>
                <a:lnTo>
                  <a:pt x="12215" y="657"/>
                </a:lnTo>
                <a:lnTo>
                  <a:pt x="12580" y="608"/>
                </a:lnTo>
                <a:lnTo>
                  <a:pt x="12945" y="633"/>
                </a:lnTo>
                <a:lnTo>
                  <a:pt x="13286" y="633"/>
                </a:lnTo>
                <a:lnTo>
                  <a:pt x="13626" y="657"/>
                </a:lnTo>
                <a:lnTo>
                  <a:pt x="13967" y="730"/>
                </a:lnTo>
                <a:lnTo>
                  <a:pt x="14283" y="803"/>
                </a:lnTo>
                <a:lnTo>
                  <a:pt x="14599" y="925"/>
                </a:lnTo>
                <a:lnTo>
                  <a:pt x="14551" y="998"/>
                </a:lnTo>
                <a:lnTo>
                  <a:pt x="14526" y="1095"/>
                </a:lnTo>
                <a:lnTo>
                  <a:pt x="14551" y="1144"/>
                </a:lnTo>
                <a:lnTo>
                  <a:pt x="14575" y="1192"/>
                </a:lnTo>
                <a:lnTo>
                  <a:pt x="14624" y="1217"/>
                </a:lnTo>
                <a:lnTo>
                  <a:pt x="14672" y="1217"/>
                </a:lnTo>
                <a:lnTo>
                  <a:pt x="14770" y="1168"/>
                </a:lnTo>
                <a:lnTo>
                  <a:pt x="14867" y="1119"/>
                </a:lnTo>
                <a:lnTo>
                  <a:pt x="14964" y="1095"/>
                </a:lnTo>
                <a:lnTo>
                  <a:pt x="15135" y="1192"/>
                </a:lnTo>
                <a:lnTo>
                  <a:pt x="15062" y="1265"/>
                </a:lnTo>
                <a:lnTo>
                  <a:pt x="15013" y="1338"/>
                </a:lnTo>
                <a:lnTo>
                  <a:pt x="15013" y="1436"/>
                </a:lnTo>
                <a:lnTo>
                  <a:pt x="15037" y="1509"/>
                </a:lnTo>
                <a:lnTo>
                  <a:pt x="15110" y="1533"/>
                </a:lnTo>
                <a:lnTo>
                  <a:pt x="15208" y="1533"/>
                </a:lnTo>
                <a:lnTo>
                  <a:pt x="15427" y="1411"/>
                </a:lnTo>
                <a:lnTo>
                  <a:pt x="15573" y="1509"/>
                </a:lnTo>
                <a:lnTo>
                  <a:pt x="15451" y="1679"/>
                </a:lnTo>
                <a:lnTo>
                  <a:pt x="15378" y="1849"/>
                </a:lnTo>
                <a:lnTo>
                  <a:pt x="15378" y="1995"/>
                </a:lnTo>
                <a:lnTo>
                  <a:pt x="15378" y="2044"/>
                </a:lnTo>
                <a:lnTo>
                  <a:pt x="15427" y="2068"/>
                </a:lnTo>
                <a:lnTo>
                  <a:pt x="15524" y="2068"/>
                </a:lnTo>
                <a:lnTo>
                  <a:pt x="15597" y="2020"/>
                </a:lnTo>
                <a:lnTo>
                  <a:pt x="15743" y="1898"/>
                </a:lnTo>
                <a:lnTo>
                  <a:pt x="15840" y="1801"/>
                </a:lnTo>
                <a:lnTo>
                  <a:pt x="15986" y="1971"/>
                </a:lnTo>
                <a:lnTo>
                  <a:pt x="15865" y="2093"/>
                </a:lnTo>
                <a:lnTo>
                  <a:pt x="15767" y="2239"/>
                </a:lnTo>
                <a:lnTo>
                  <a:pt x="15694" y="2385"/>
                </a:lnTo>
                <a:lnTo>
                  <a:pt x="15670" y="2458"/>
                </a:lnTo>
                <a:lnTo>
                  <a:pt x="15670" y="2531"/>
                </a:lnTo>
                <a:lnTo>
                  <a:pt x="15719" y="2506"/>
                </a:lnTo>
                <a:lnTo>
                  <a:pt x="15792" y="2482"/>
                </a:lnTo>
                <a:lnTo>
                  <a:pt x="15889" y="2433"/>
                </a:lnTo>
                <a:lnTo>
                  <a:pt x="15986" y="2360"/>
                </a:lnTo>
                <a:lnTo>
                  <a:pt x="16157" y="2239"/>
                </a:lnTo>
                <a:lnTo>
                  <a:pt x="16327" y="2579"/>
                </a:lnTo>
                <a:lnTo>
                  <a:pt x="16157" y="2701"/>
                </a:lnTo>
                <a:lnTo>
                  <a:pt x="15913" y="2944"/>
                </a:lnTo>
                <a:lnTo>
                  <a:pt x="15792" y="3066"/>
                </a:lnTo>
                <a:lnTo>
                  <a:pt x="15694" y="3212"/>
                </a:lnTo>
                <a:lnTo>
                  <a:pt x="15694" y="3261"/>
                </a:lnTo>
                <a:lnTo>
                  <a:pt x="15694" y="3309"/>
                </a:lnTo>
                <a:lnTo>
                  <a:pt x="15743" y="3334"/>
                </a:lnTo>
                <a:lnTo>
                  <a:pt x="15792" y="3334"/>
                </a:lnTo>
                <a:lnTo>
                  <a:pt x="15938" y="3285"/>
                </a:lnTo>
                <a:lnTo>
                  <a:pt x="16059" y="3212"/>
                </a:lnTo>
                <a:lnTo>
                  <a:pt x="16327" y="3017"/>
                </a:lnTo>
                <a:lnTo>
                  <a:pt x="16449" y="2944"/>
                </a:lnTo>
                <a:lnTo>
                  <a:pt x="16570" y="3431"/>
                </a:lnTo>
                <a:lnTo>
                  <a:pt x="16497" y="3480"/>
                </a:lnTo>
                <a:lnTo>
                  <a:pt x="16400" y="3553"/>
                </a:lnTo>
                <a:lnTo>
                  <a:pt x="16303" y="3650"/>
                </a:lnTo>
                <a:lnTo>
                  <a:pt x="16181" y="3747"/>
                </a:lnTo>
                <a:lnTo>
                  <a:pt x="15962" y="3893"/>
                </a:lnTo>
                <a:lnTo>
                  <a:pt x="15889" y="3991"/>
                </a:lnTo>
                <a:lnTo>
                  <a:pt x="15816" y="4112"/>
                </a:lnTo>
                <a:lnTo>
                  <a:pt x="15792" y="4137"/>
                </a:lnTo>
                <a:lnTo>
                  <a:pt x="15816" y="4185"/>
                </a:lnTo>
                <a:lnTo>
                  <a:pt x="15865" y="4210"/>
                </a:lnTo>
                <a:lnTo>
                  <a:pt x="15889" y="4185"/>
                </a:lnTo>
                <a:lnTo>
                  <a:pt x="16254" y="4064"/>
                </a:lnTo>
                <a:lnTo>
                  <a:pt x="16449" y="3966"/>
                </a:lnTo>
                <a:lnTo>
                  <a:pt x="16643" y="3869"/>
                </a:lnTo>
                <a:lnTo>
                  <a:pt x="16643" y="4039"/>
                </a:lnTo>
                <a:lnTo>
                  <a:pt x="16668" y="4185"/>
                </a:lnTo>
                <a:lnTo>
                  <a:pt x="16546" y="4234"/>
                </a:lnTo>
                <a:lnTo>
                  <a:pt x="16424" y="4283"/>
                </a:lnTo>
                <a:lnTo>
                  <a:pt x="16205" y="4404"/>
                </a:lnTo>
                <a:lnTo>
                  <a:pt x="15962" y="4575"/>
                </a:lnTo>
                <a:lnTo>
                  <a:pt x="15840" y="4672"/>
                </a:lnTo>
                <a:lnTo>
                  <a:pt x="15719" y="4769"/>
                </a:lnTo>
                <a:lnTo>
                  <a:pt x="15719" y="4842"/>
                </a:lnTo>
                <a:lnTo>
                  <a:pt x="15743" y="4867"/>
                </a:lnTo>
                <a:lnTo>
                  <a:pt x="15767" y="4867"/>
                </a:lnTo>
                <a:lnTo>
                  <a:pt x="16059" y="4818"/>
                </a:lnTo>
                <a:lnTo>
                  <a:pt x="16351" y="4721"/>
                </a:lnTo>
                <a:lnTo>
                  <a:pt x="16692" y="4623"/>
                </a:lnTo>
                <a:lnTo>
                  <a:pt x="16668" y="4940"/>
                </a:lnTo>
                <a:lnTo>
                  <a:pt x="16668" y="5256"/>
                </a:lnTo>
                <a:lnTo>
                  <a:pt x="16449" y="5280"/>
                </a:lnTo>
                <a:lnTo>
                  <a:pt x="16230" y="5329"/>
                </a:lnTo>
                <a:lnTo>
                  <a:pt x="16059" y="5378"/>
                </a:lnTo>
                <a:lnTo>
                  <a:pt x="15889" y="5426"/>
                </a:lnTo>
                <a:lnTo>
                  <a:pt x="15548" y="5572"/>
                </a:lnTo>
                <a:lnTo>
                  <a:pt x="15548" y="5597"/>
                </a:lnTo>
                <a:lnTo>
                  <a:pt x="15573" y="5621"/>
                </a:lnTo>
                <a:lnTo>
                  <a:pt x="15816" y="5645"/>
                </a:lnTo>
                <a:lnTo>
                  <a:pt x="16084" y="5670"/>
                </a:lnTo>
                <a:lnTo>
                  <a:pt x="16351" y="5694"/>
                </a:lnTo>
                <a:lnTo>
                  <a:pt x="16619" y="5694"/>
                </a:lnTo>
                <a:lnTo>
                  <a:pt x="16546" y="6010"/>
                </a:lnTo>
                <a:lnTo>
                  <a:pt x="16473" y="6327"/>
                </a:lnTo>
                <a:lnTo>
                  <a:pt x="16351" y="6278"/>
                </a:lnTo>
                <a:lnTo>
                  <a:pt x="16205" y="6229"/>
                </a:lnTo>
                <a:lnTo>
                  <a:pt x="15938" y="6181"/>
                </a:lnTo>
                <a:lnTo>
                  <a:pt x="15670" y="6156"/>
                </a:lnTo>
                <a:lnTo>
                  <a:pt x="15402" y="6156"/>
                </a:lnTo>
                <a:lnTo>
                  <a:pt x="15354" y="6205"/>
                </a:lnTo>
                <a:lnTo>
                  <a:pt x="15354" y="6254"/>
                </a:lnTo>
                <a:lnTo>
                  <a:pt x="15378" y="6327"/>
                </a:lnTo>
                <a:lnTo>
                  <a:pt x="15427" y="6375"/>
                </a:lnTo>
                <a:lnTo>
                  <a:pt x="15500" y="6424"/>
                </a:lnTo>
                <a:lnTo>
                  <a:pt x="15573" y="6472"/>
                </a:lnTo>
                <a:lnTo>
                  <a:pt x="15743" y="6521"/>
                </a:lnTo>
                <a:lnTo>
                  <a:pt x="15889" y="6545"/>
                </a:lnTo>
                <a:lnTo>
                  <a:pt x="16108" y="6618"/>
                </a:lnTo>
                <a:lnTo>
                  <a:pt x="16351" y="6691"/>
                </a:lnTo>
                <a:lnTo>
                  <a:pt x="16376" y="6716"/>
                </a:lnTo>
                <a:lnTo>
                  <a:pt x="16254" y="7032"/>
                </a:lnTo>
                <a:lnTo>
                  <a:pt x="16084" y="7008"/>
                </a:lnTo>
                <a:lnTo>
                  <a:pt x="15889" y="6959"/>
                </a:lnTo>
                <a:lnTo>
                  <a:pt x="15524" y="6862"/>
                </a:lnTo>
                <a:lnTo>
                  <a:pt x="15329" y="6837"/>
                </a:lnTo>
                <a:lnTo>
                  <a:pt x="15159" y="6837"/>
                </a:lnTo>
                <a:lnTo>
                  <a:pt x="14964" y="6862"/>
                </a:lnTo>
                <a:lnTo>
                  <a:pt x="14794" y="6935"/>
                </a:lnTo>
                <a:lnTo>
                  <a:pt x="14770" y="6983"/>
                </a:lnTo>
                <a:lnTo>
                  <a:pt x="14770" y="7008"/>
                </a:lnTo>
                <a:lnTo>
                  <a:pt x="14770" y="7056"/>
                </a:lnTo>
                <a:lnTo>
                  <a:pt x="14818" y="7081"/>
                </a:lnTo>
                <a:lnTo>
                  <a:pt x="15135" y="7178"/>
                </a:lnTo>
                <a:lnTo>
                  <a:pt x="15451" y="7300"/>
                </a:lnTo>
                <a:lnTo>
                  <a:pt x="15767" y="7397"/>
                </a:lnTo>
                <a:lnTo>
                  <a:pt x="16084" y="7470"/>
                </a:lnTo>
                <a:lnTo>
                  <a:pt x="15889" y="7884"/>
                </a:lnTo>
                <a:lnTo>
                  <a:pt x="15719" y="7786"/>
                </a:lnTo>
                <a:lnTo>
                  <a:pt x="15524" y="7738"/>
                </a:lnTo>
                <a:lnTo>
                  <a:pt x="15183" y="7665"/>
                </a:lnTo>
                <a:lnTo>
                  <a:pt x="14940" y="7616"/>
                </a:lnTo>
                <a:lnTo>
                  <a:pt x="14721" y="7567"/>
                </a:lnTo>
                <a:lnTo>
                  <a:pt x="14502" y="7543"/>
                </a:lnTo>
                <a:lnTo>
                  <a:pt x="14259" y="7567"/>
                </a:lnTo>
                <a:lnTo>
                  <a:pt x="14210" y="7592"/>
                </a:lnTo>
                <a:lnTo>
                  <a:pt x="14186" y="7640"/>
                </a:lnTo>
                <a:lnTo>
                  <a:pt x="14186" y="7689"/>
                </a:lnTo>
                <a:lnTo>
                  <a:pt x="14234" y="7713"/>
                </a:lnTo>
                <a:lnTo>
                  <a:pt x="14721" y="7884"/>
                </a:lnTo>
                <a:lnTo>
                  <a:pt x="15183" y="8078"/>
                </a:lnTo>
                <a:lnTo>
                  <a:pt x="15427" y="8151"/>
                </a:lnTo>
                <a:lnTo>
                  <a:pt x="15573" y="8176"/>
                </a:lnTo>
                <a:lnTo>
                  <a:pt x="15694" y="8200"/>
                </a:lnTo>
                <a:lnTo>
                  <a:pt x="15427" y="8638"/>
                </a:lnTo>
                <a:lnTo>
                  <a:pt x="15378" y="8614"/>
                </a:lnTo>
                <a:lnTo>
                  <a:pt x="14818" y="8565"/>
                </a:lnTo>
                <a:lnTo>
                  <a:pt x="14551" y="8516"/>
                </a:lnTo>
                <a:lnTo>
                  <a:pt x="14283" y="8468"/>
                </a:lnTo>
                <a:lnTo>
                  <a:pt x="13821" y="8370"/>
                </a:lnTo>
                <a:lnTo>
                  <a:pt x="13578" y="8322"/>
                </a:lnTo>
                <a:lnTo>
                  <a:pt x="13334" y="8322"/>
                </a:lnTo>
                <a:lnTo>
                  <a:pt x="13310" y="8346"/>
                </a:lnTo>
                <a:lnTo>
                  <a:pt x="13286" y="8370"/>
                </a:lnTo>
                <a:lnTo>
                  <a:pt x="13286" y="8395"/>
                </a:lnTo>
                <a:lnTo>
                  <a:pt x="13310" y="8419"/>
                </a:lnTo>
                <a:lnTo>
                  <a:pt x="13553" y="8541"/>
                </a:lnTo>
                <a:lnTo>
                  <a:pt x="13821" y="8638"/>
                </a:lnTo>
                <a:lnTo>
                  <a:pt x="14332" y="8808"/>
                </a:lnTo>
                <a:lnTo>
                  <a:pt x="14551" y="8857"/>
                </a:lnTo>
                <a:lnTo>
                  <a:pt x="14770" y="8906"/>
                </a:lnTo>
                <a:lnTo>
                  <a:pt x="15013" y="8930"/>
                </a:lnTo>
                <a:lnTo>
                  <a:pt x="15232" y="8930"/>
                </a:lnTo>
                <a:lnTo>
                  <a:pt x="14818" y="9465"/>
                </a:lnTo>
                <a:lnTo>
                  <a:pt x="14648" y="9417"/>
                </a:lnTo>
                <a:lnTo>
                  <a:pt x="14453" y="9368"/>
                </a:lnTo>
                <a:lnTo>
                  <a:pt x="14088" y="9319"/>
                </a:lnTo>
                <a:lnTo>
                  <a:pt x="13797" y="9271"/>
                </a:lnTo>
                <a:lnTo>
                  <a:pt x="13480" y="9198"/>
                </a:lnTo>
                <a:lnTo>
                  <a:pt x="13188" y="9100"/>
                </a:lnTo>
                <a:lnTo>
                  <a:pt x="12921" y="8979"/>
                </a:lnTo>
                <a:lnTo>
                  <a:pt x="12872" y="8979"/>
                </a:lnTo>
                <a:lnTo>
                  <a:pt x="12872" y="9027"/>
                </a:lnTo>
                <a:lnTo>
                  <a:pt x="12945" y="9125"/>
                </a:lnTo>
                <a:lnTo>
                  <a:pt x="13018" y="9222"/>
                </a:lnTo>
                <a:lnTo>
                  <a:pt x="13115" y="9319"/>
                </a:lnTo>
                <a:lnTo>
                  <a:pt x="13213" y="9392"/>
                </a:lnTo>
                <a:lnTo>
                  <a:pt x="13432" y="9490"/>
                </a:lnTo>
                <a:lnTo>
                  <a:pt x="13675" y="9587"/>
                </a:lnTo>
                <a:lnTo>
                  <a:pt x="13991" y="9684"/>
                </a:lnTo>
                <a:lnTo>
                  <a:pt x="14332" y="9733"/>
                </a:lnTo>
                <a:lnTo>
                  <a:pt x="14551" y="9806"/>
                </a:lnTo>
                <a:lnTo>
                  <a:pt x="14186" y="10195"/>
                </a:lnTo>
                <a:lnTo>
                  <a:pt x="14137" y="10098"/>
                </a:lnTo>
                <a:lnTo>
                  <a:pt x="14064" y="10049"/>
                </a:lnTo>
                <a:lnTo>
                  <a:pt x="13651" y="9928"/>
                </a:lnTo>
                <a:lnTo>
                  <a:pt x="13213" y="9782"/>
                </a:lnTo>
                <a:lnTo>
                  <a:pt x="12799" y="9660"/>
                </a:lnTo>
                <a:lnTo>
                  <a:pt x="12580" y="9611"/>
                </a:lnTo>
                <a:lnTo>
                  <a:pt x="12337" y="9611"/>
                </a:lnTo>
                <a:lnTo>
                  <a:pt x="12337" y="9636"/>
                </a:lnTo>
                <a:lnTo>
                  <a:pt x="12337" y="9660"/>
                </a:lnTo>
                <a:lnTo>
                  <a:pt x="12702" y="9903"/>
                </a:lnTo>
                <a:lnTo>
                  <a:pt x="13115" y="10122"/>
                </a:lnTo>
                <a:lnTo>
                  <a:pt x="13529" y="10293"/>
                </a:lnTo>
                <a:lnTo>
                  <a:pt x="13967" y="10439"/>
                </a:lnTo>
                <a:lnTo>
                  <a:pt x="13505" y="10877"/>
                </a:lnTo>
                <a:lnTo>
                  <a:pt x="13286" y="10804"/>
                </a:lnTo>
                <a:lnTo>
                  <a:pt x="13042" y="10731"/>
                </a:lnTo>
                <a:lnTo>
                  <a:pt x="12799" y="10658"/>
                </a:lnTo>
                <a:lnTo>
                  <a:pt x="12580" y="10585"/>
                </a:lnTo>
                <a:lnTo>
                  <a:pt x="12045" y="10341"/>
                </a:lnTo>
                <a:lnTo>
                  <a:pt x="11777" y="10244"/>
                </a:lnTo>
                <a:lnTo>
                  <a:pt x="11631" y="10220"/>
                </a:lnTo>
                <a:lnTo>
                  <a:pt x="11485" y="10195"/>
                </a:lnTo>
                <a:lnTo>
                  <a:pt x="11436" y="10220"/>
                </a:lnTo>
                <a:lnTo>
                  <a:pt x="11436" y="10244"/>
                </a:lnTo>
                <a:lnTo>
                  <a:pt x="11412" y="10268"/>
                </a:lnTo>
                <a:lnTo>
                  <a:pt x="11436" y="10317"/>
                </a:lnTo>
                <a:lnTo>
                  <a:pt x="11680" y="10512"/>
                </a:lnTo>
                <a:lnTo>
                  <a:pt x="11972" y="10706"/>
                </a:lnTo>
                <a:lnTo>
                  <a:pt x="12264" y="10852"/>
                </a:lnTo>
                <a:lnTo>
                  <a:pt x="12556" y="10998"/>
                </a:lnTo>
                <a:lnTo>
                  <a:pt x="12848" y="11120"/>
                </a:lnTo>
                <a:lnTo>
                  <a:pt x="12994" y="11169"/>
                </a:lnTo>
                <a:lnTo>
                  <a:pt x="13164" y="11193"/>
                </a:lnTo>
                <a:lnTo>
                  <a:pt x="12799" y="11509"/>
                </a:lnTo>
                <a:lnTo>
                  <a:pt x="12702" y="11461"/>
                </a:lnTo>
                <a:lnTo>
                  <a:pt x="12580" y="11412"/>
                </a:lnTo>
                <a:lnTo>
                  <a:pt x="12337" y="11363"/>
                </a:lnTo>
                <a:lnTo>
                  <a:pt x="12069" y="11315"/>
                </a:lnTo>
                <a:lnTo>
                  <a:pt x="11826" y="11266"/>
                </a:lnTo>
                <a:lnTo>
                  <a:pt x="11315" y="11071"/>
                </a:lnTo>
                <a:lnTo>
                  <a:pt x="11047" y="10998"/>
                </a:lnTo>
                <a:lnTo>
                  <a:pt x="10901" y="10974"/>
                </a:lnTo>
                <a:lnTo>
                  <a:pt x="10755" y="10974"/>
                </a:lnTo>
                <a:lnTo>
                  <a:pt x="10706" y="10998"/>
                </a:lnTo>
                <a:lnTo>
                  <a:pt x="10682" y="11023"/>
                </a:lnTo>
                <a:lnTo>
                  <a:pt x="10682" y="11071"/>
                </a:lnTo>
                <a:lnTo>
                  <a:pt x="10706" y="11096"/>
                </a:lnTo>
                <a:lnTo>
                  <a:pt x="10828" y="11217"/>
                </a:lnTo>
                <a:lnTo>
                  <a:pt x="10998" y="11339"/>
                </a:lnTo>
                <a:lnTo>
                  <a:pt x="11217" y="11461"/>
                </a:lnTo>
                <a:lnTo>
                  <a:pt x="11436" y="11582"/>
                </a:lnTo>
                <a:lnTo>
                  <a:pt x="11655" y="11704"/>
                </a:lnTo>
                <a:lnTo>
                  <a:pt x="11899" y="11777"/>
                </a:lnTo>
                <a:lnTo>
                  <a:pt x="12142" y="11826"/>
                </a:lnTo>
                <a:lnTo>
                  <a:pt x="12385" y="11874"/>
                </a:lnTo>
                <a:lnTo>
                  <a:pt x="12045" y="12142"/>
                </a:lnTo>
                <a:lnTo>
                  <a:pt x="11874" y="12093"/>
                </a:lnTo>
                <a:lnTo>
                  <a:pt x="11704" y="12045"/>
                </a:lnTo>
                <a:lnTo>
                  <a:pt x="11412" y="11996"/>
                </a:lnTo>
                <a:lnTo>
                  <a:pt x="11242" y="11947"/>
                </a:lnTo>
                <a:lnTo>
                  <a:pt x="11071" y="11850"/>
                </a:lnTo>
                <a:lnTo>
                  <a:pt x="10682" y="11680"/>
                </a:lnTo>
                <a:lnTo>
                  <a:pt x="10487" y="11582"/>
                </a:lnTo>
                <a:lnTo>
                  <a:pt x="10293" y="11534"/>
                </a:lnTo>
                <a:lnTo>
                  <a:pt x="10098" y="11509"/>
                </a:lnTo>
                <a:lnTo>
                  <a:pt x="9903" y="11534"/>
                </a:lnTo>
                <a:lnTo>
                  <a:pt x="9879" y="11534"/>
                </a:lnTo>
                <a:lnTo>
                  <a:pt x="9879" y="11558"/>
                </a:lnTo>
                <a:lnTo>
                  <a:pt x="9879" y="11631"/>
                </a:lnTo>
                <a:lnTo>
                  <a:pt x="9976" y="11728"/>
                </a:lnTo>
                <a:lnTo>
                  <a:pt x="10098" y="11826"/>
                </a:lnTo>
                <a:lnTo>
                  <a:pt x="10366" y="11972"/>
                </a:lnTo>
                <a:lnTo>
                  <a:pt x="10925" y="12215"/>
                </a:lnTo>
                <a:lnTo>
                  <a:pt x="11266" y="12361"/>
                </a:lnTo>
                <a:lnTo>
                  <a:pt x="11607" y="12483"/>
                </a:lnTo>
                <a:lnTo>
                  <a:pt x="11169" y="12799"/>
                </a:lnTo>
                <a:lnTo>
                  <a:pt x="10925" y="12726"/>
                </a:lnTo>
                <a:lnTo>
                  <a:pt x="10585" y="12604"/>
                </a:lnTo>
                <a:lnTo>
                  <a:pt x="10244" y="12458"/>
                </a:lnTo>
                <a:lnTo>
                  <a:pt x="9782" y="12239"/>
                </a:lnTo>
                <a:lnTo>
                  <a:pt x="9538" y="12142"/>
                </a:lnTo>
                <a:lnTo>
                  <a:pt x="9417" y="12118"/>
                </a:lnTo>
                <a:lnTo>
                  <a:pt x="9295" y="12118"/>
                </a:lnTo>
                <a:lnTo>
                  <a:pt x="9271" y="12142"/>
                </a:lnTo>
                <a:lnTo>
                  <a:pt x="9271" y="12191"/>
                </a:lnTo>
                <a:lnTo>
                  <a:pt x="9344" y="12312"/>
                </a:lnTo>
                <a:lnTo>
                  <a:pt x="9441" y="12410"/>
                </a:lnTo>
                <a:lnTo>
                  <a:pt x="9563" y="12507"/>
                </a:lnTo>
                <a:lnTo>
                  <a:pt x="9684" y="12604"/>
                </a:lnTo>
                <a:lnTo>
                  <a:pt x="9976" y="12750"/>
                </a:lnTo>
                <a:lnTo>
                  <a:pt x="10244" y="12896"/>
                </a:lnTo>
                <a:lnTo>
                  <a:pt x="10463" y="12994"/>
                </a:lnTo>
                <a:lnTo>
                  <a:pt x="10731" y="13115"/>
                </a:lnTo>
                <a:lnTo>
                  <a:pt x="10220" y="13456"/>
                </a:lnTo>
                <a:lnTo>
                  <a:pt x="10220" y="13359"/>
                </a:lnTo>
                <a:lnTo>
                  <a:pt x="10195" y="13334"/>
                </a:lnTo>
                <a:lnTo>
                  <a:pt x="10147" y="13286"/>
                </a:lnTo>
                <a:lnTo>
                  <a:pt x="9976" y="13188"/>
                </a:lnTo>
                <a:lnTo>
                  <a:pt x="9782" y="13091"/>
                </a:lnTo>
                <a:lnTo>
                  <a:pt x="9417" y="12921"/>
                </a:lnTo>
                <a:lnTo>
                  <a:pt x="9222" y="12848"/>
                </a:lnTo>
                <a:lnTo>
                  <a:pt x="9052" y="12775"/>
                </a:lnTo>
                <a:lnTo>
                  <a:pt x="8857" y="12726"/>
                </a:lnTo>
                <a:lnTo>
                  <a:pt x="8662" y="12726"/>
                </a:lnTo>
                <a:lnTo>
                  <a:pt x="8638" y="12750"/>
                </a:lnTo>
                <a:lnTo>
                  <a:pt x="8638" y="12775"/>
                </a:lnTo>
                <a:lnTo>
                  <a:pt x="8979" y="13018"/>
                </a:lnTo>
                <a:lnTo>
                  <a:pt x="9319" y="13261"/>
                </a:lnTo>
                <a:lnTo>
                  <a:pt x="9490" y="13383"/>
                </a:lnTo>
                <a:lnTo>
                  <a:pt x="9660" y="13480"/>
                </a:lnTo>
                <a:lnTo>
                  <a:pt x="9855" y="13553"/>
                </a:lnTo>
                <a:lnTo>
                  <a:pt x="10049" y="13602"/>
                </a:lnTo>
                <a:lnTo>
                  <a:pt x="9538" y="13943"/>
                </a:lnTo>
                <a:lnTo>
                  <a:pt x="9538" y="13918"/>
                </a:lnTo>
                <a:lnTo>
                  <a:pt x="9465" y="13870"/>
                </a:lnTo>
                <a:lnTo>
                  <a:pt x="9368" y="13821"/>
                </a:lnTo>
                <a:lnTo>
                  <a:pt x="9222" y="13724"/>
                </a:lnTo>
                <a:lnTo>
                  <a:pt x="8808" y="13407"/>
                </a:lnTo>
                <a:lnTo>
                  <a:pt x="8662" y="13286"/>
                </a:lnTo>
                <a:lnTo>
                  <a:pt x="8492" y="13140"/>
                </a:lnTo>
                <a:lnTo>
                  <a:pt x="8297" y="13042"/>
                </a:lnTo>
                <a:lnTo>
                  <a:pt x="8200" y="12994"/>
                </a:lnTo>
                <a:lnTo>
                  <a:pt x="8054" y="12994"/>
                </a:lnTo>
                <a:lnTo>
                  <a:pt x="8030" y="13018"/>
                </a:lnTo>
                <a:lnTo>
                  <a:pt x="7957" y="13091"/>
                </a:lnTo>
                <a:lnTo>
                  <a:pt x="7957" y="13164"/>
                </a:lnTo>
                <a:lnTo>
                  <a:pt x="7981" y="13213"/>
                </a:lnTo>
                <a:lnTo>
                  <a:pt x="8005" y="13261"/>
                </a:lnTo>
                <a:lnTo>
                  <a:pt x="8297" y="13529"/>
                </a:lnTo>
                <a:lnTo>
                  <a:pt x="8614" y="13772"/>
                </a:lnTo>
                <a:lnTo>
                  <a:pt x="8881" y="13991"/>
                </a:lnTo>
                <a:lnTo>
                  <a:pt x="9027" y="14113"/>
                </a:lnTo>
                <a:lnTo>
                  <a:pt x="9173" y="14210"/>
                </a:lnTo>
                <a:lnTo>
                  <a:pt x="8784" y="14478"/>
                </a:lnTo>
                <a:lnTo>
                  <a:pt x="8711" y="14502"/>
                </a:lnTo>
                <a:lnTo>
                  <a:pt x="8565" y="14381"/>
                </a:lnTo>
                <a:lnTo>
                  <a:pt x="8419" y="14259"/>
                </a:lnTo>
                <a:lnTo>
                  <a:pt x="8103" y="14040"/>
                </a:lnTo>
                <a:lnTo>
                  <a:pt x="7713" y="13797"/>
                </a:lnTo>
                <a:lnTo>
                  <a:pt x="7348" y="13578"/>
                </a:lnTo>
                <a:lnTo>
                  <a:pt x="6570" y="13115"/>
                </a:lnTo>
                <a:lnTo>
                  <a:pt x="6180" y="12872"/>
                </a:lnTo>
                <a:lnTo>
                  <a:pt x="5767" y="12604"/>
                </a:lnTo>
                <a:lnTo>
                  <a:pt x="5402" y="12312"/>
                </a:lnTo>
                <a:lnTo>
                  <a:pt x="5037" y="11996"/>
                </a:lnTo>
                <a:lnTo>
                  <a:pt x="4623" y="11680"/>
                </a:lnTo>
                <a:lnTo>
                  <a:pt x="4210" y="11363"/>
                </a:lnTo>
                <a:lnTo>
                  <a:pt x="3820" y="11023"/>
                </a:lnTo>
                <a:lnTo>
                  <a:pt x="3626" y="10852"/>
                </a:lnTo>
                <a:lnTo>
                  <a:pt x="3455" y="10658"/>
                </a:lnTo>
                <a:lnTo>
                  <a:pt x="2847" y="9952"/>
                </a:lnTo>
                <a:lnTo>
                  <a:pt x="2263" y="9222"/>
                </a:lnTo>
                <a:lnTo>
                  <a:pt x="1971" y="8857"/>
                </a:lnTo>
                <a:lnTo>
                  <a:pt x="1728" y="8468"/>
                </a:lnTo>
                <a:lnTo>
                  <a:pt x="1484" y="8054"/>
                </a:lnTo>
                <a:lnTo>
                  <a:pt x="1265" y="7640"/>
                </a:lnTo>
                <a:lnTo>
                  <a:pt x="1095" y="7227"/>
                </a:lnTo>
                <a:lnTo>
                  <a:pt x="949" y="6789"/>
                </a:lnTo>
                <a:lnTo>
                  <a:pt x="827" y="6351"/>
                </a:lnTo>
                <a:lnTo>
                  <a:pt x="730" y="5889"/>
                </a:lnTo>
                <a:lnTo>
                  <a:pt x="657" y="5451"/>
                </a:lnTo>
                <a:lnTo>
                  <a:pt x="633" y="4988"/>
                </a:lnTo>
                <a:lnTo>
                  <a:pt x="608" y="4526"/>
                </a:lnTo>
                <a:lnTo>
                  <a:pt x="608" y="4064"/>
                </a:lnTo>
                <a:lnTo>
                  <a:pt x="608" y="3674"/>
                </a:lnTo>
                <a:lnTo>
                  <a:pt x="657" y="3261"/>
                </a:lnTo>
                <a:lnTo>
                  <a:pt x="706" y="2871"/>
                </a:lnTo>
                <a:lnTo>
                  <a:pt x="827" y="2482"/>
                </a:lnTo>
                <a:lnTo>
                  <a:pt x="973" y="2117"/>
                </a:lnTo>
                <a:lnTo>
                  <a:pt x="1046" y="1947"/>
                </a:lnTo>
                <a:lnTo>
                  <a:pt x="1168" y="1776"/>
                </a:lnTo>
                <a:lnTo>
                  <a:pt x="1265" y="1630"/>
                </a:lnTo>
                <a:lnTo>
                  <a:pt x="1411" y="1460"/>
                </a:lnTo>
                <a:lnTo>
                  <a:pt x="1557" y="1338"/>
                </a:lnTo>
                <a:lnTo>
                  <a:pt x="1728" y="1192"/>
                </a:lnTo>
                <a:lnTo>
                  <a:pt x="1922" y="1071"/>
                </a:lnTo>
                <a:lnTo>
                  <a:pt x="2117" y="949"/>
                </a:lnTo>
                <a:lnTo>
                  <a:pt x="2336" y="852"/>
                </a:lnTo>
                <a:lnTo>
                  <a:pt x="2531" y="779"/>
                </a:lnTo>
                <a:lnTo>
                  <a:pt x="2774" y="706"/>
                </a:lnTo>
                <a:lnTo>
                  <a:pt x="2993" y="633"/>
                </a:lnTo>
                <a:lnTo>
                  <a:pt x="3455" y="560"/>
                </a:lnTo>
                <a:lnTo>
                  <a:pt x="3918" y="535"/>
                </a:lnTo>
                <a:close/>
                <a:moveTo>
                  <a:pt x="3358" y="0"/>
                </a:moveTo>
                <a:lnTo>
                  <a:pt x="2969" y="73"/>
                </a:lnTo>
                <a:lnTo>
                  <a:pt x="2579" y="146"/>
                </a:lnTo>
                <a:lnTo>
                  <a:pt x="2239" y="268"/>
                </a:lnTo>
                <a:lnTo>
                  <a:pt x="1874" y="414"/>
                </a:lnTo>
                <a:lnTo>
                  <a:pt x="1557" y="608"/>
                </a:lnTo>
                <a:lnTo>
                  <a:pt x="1241" y="827"/>
                </a:lnTo>
                <a:lnTo>
                  <a:pt x="949" y="1095"/>
                </a:lnTo>
                <a:lnTo>
                  <a:pt x="706" y="1387"/>
                </a:lnTo>
                <a:lnTo>
                  <a:pt x="487" y="1728"/>
                </a:lnTo>
                <a:lnTo>
                  <a:pt x="316" y="2093"/>
                </a:lnTo>
                <a:lnTo>
                  <a:pt x="195" y="2482"/>
                </a:lnTo>
                <a:lnTo>
                  <a:pt x="97" y="2896"/>
                </a:lnTo>
                <a:lnTo>
                  <a:pt x="49" y="3309"/>
                </a:lnTo>
                <a:lnTo>
                  <a:pt x="0" y="3747"/>
                </a:lnTo>
                <a:lnTo>
                  <a:pt x="0" y="4161"/>
                </a:lnTo>
                <a:lnTo>
                  <a:pt x="24" y="4988"/>
                </a:lnTo>
                <a:lnTo>
                  <a:pt x="73" y="5451"/>
                </a:lnTo>
                <a:lnTo>
                  <a:pt x="146" y="5913"/>
                </a:lnTo>
                <a:lnTo>
                  <a:pt x="219" y="6351"/>
                </a:lnTo>
                <a:lnTo>
                  <a:pt x="341" y="6789"/>
                </a:lnTo>
                <a:lnTo>
                  <a:pt x="487" y="7227"/>
                </a:lnTo>
                <a:lnTo>
                  <a:pt x="633" y="7665"/>
                </a:lnTo>
                <a:lnTo>
                  <a:pt x="827" y="8078"/>
                </a:lnTo>
                <a:lnTo>
                  <a:pt x="1046" y="8492"/>
                </a:lnTo>
                <a:lnTo>
                  <a:pt x="1265" y="8881"/>
                </a:lnTo>
                <a:lnTo>
                  <a:pt x="1533" y="9246"/>
                </a:lnTo>
                <a:lnTo>
                  <a:pt x="1801" y="9587"/>
                </a:lnTo>
                <a:lnTo>
                  <a:pt x="2093" y="9928"/>
                </a:lnTo>
                <a:lnTo>
                  <a:pt x="2458" y="10341"/>
                </a:lnTo>
                <a:lnTo>
                  <a:pt x="2798" y="10779"/>
                </a:lnTo>
                <a:lnTo>
                  <a:pt x="3139" y="11169"/>
                </a:lnTo>
                <a:lnTo>
                  <a:pt x="3334" y="11363"/>
                </a:lnTo>
                <a:lnTo>
                  <a:pt x="3553" y="11558"/>
                </a:lnTo>
                <a:lnTo>
                  <a:pt x="4331" y="12215"/>
                </a:lnTo>
                <a:lnTo>
                  <a:pt x="5134" y="12823"/>
                </a:lnTo>
                <a:lnTo>
                  <a:pt x="5961" y="13432"/>
                </a:lnTo>
                <a:lnTo>
                  <a:pt x="6399" y="13724"/>
                </a:lnTo>
                <a:lnTo>
                  <a:pt x="6837" y="13991"/>
                </a:lnTo>
                <a:lnTo>
                  <a:pt x="7275" y="14235"/>
                </a:lnTo>
                <a:lnTo>
                  <a:pt x="7689" y="14502"/>
                </a:lnTo>
                <a:lnTo>
                  <a:pt x="7981" y="14672"/>
                </a:lnTo>
                <a:lnTo>
                  <a:pt x="8127" y="14770"/>
                </a:lnTo>
                <a:lnTo>
                  <a:pt x="8249" y="14891"/>
                </a:lnTo>
                <a:lnTo>
                  <a:pt x="8249" y="14964"/>
                </a:lnTo>
                <a:lnTo>
                  <a:pt x="8249" y="15062"/>
                </a:lnTo>
                <a:lnTo>
                  <a:pt x="8297" y="15110"/>
                </a:lnTo>
                <a:lnTo>
                  <a:pt x="8370" y="15183"/>
                </a:lnTo>
                <a:lnTo>
                  <a:pt x="8443" y="15208"/>
                </a:lnTo>
                <a:lnTo>
                  <a:pt x="8516" y="15232"/>
                </a:lnTo>
                <a:lnTo>
                  <a:pt x="8614" y="15232"/>
                </a:lnTo>
                <a:lnTo>
                  <a:pt x="8711" y="15183"/>
                </a:lnTo>
                <a:lnTo>
                  <a:pt x="8735" y="15159"/>
                </a:lnTo>
                <a:lnTo>
                  <a:pt x="8784" y="15110"/>
                </a:lnTo>
                <a:lnTo>
                  <a:pt x="9490" y="14599"/>
                </a:lnTo>
                <a:lnTo>
                  <a:pt x="10220" y="14113"/>
                </a:lnTo>
                <a:lnTo>
                  <a:pt x="10925" y="13602"/>
                </a:lnTo>
                <a:lnTo>
                  <a:pt x="11631" y="13115"/>
                </a:lnTo>
                <a:lnTo>
                  <a:pt x="12312" y="12604"/>
                </a:lnTo>
                <a:lnTo>
                  <a:pt x="12969" y="12069"/>
                </a:lnTo>
                <a:lnTo>
                  <a:pt x="13578" y="11509"/>
                </a:lnTo>
                <a:lnTo>
                  <a:pt x="14186" y="10925"/>
                </a:lnTo>
                <a:lnTo>
                  <a:pt x="14745" y="10341"/>
                </a:lnTo>
                <a:lnTo>
                  <a:pt x="15256" y="9733"/>
                </a:lnTo>
                <a:lnTo>
                  <a:pt x="15743" y="9076"/>
                </a:lnTo>
                <a:lnTo>
                  <a:pt x="15962" y="8735"/>
                </a:lnTo>
                <a:lnTo>
                  <a:pt x="16157" y="8395"/>
                </a:lnTo>
                <a:lnTo>
                  <a:pt x="16351" y="8054"/>
                </a:lnTo>
                <a:lnTo>
                  <a:pt x="16522" y="7689"/>
                </a:lnTo>
                <a:lnTo>
                  <a:pt x="16668" y="7324"/>
                </a:lnTo>
                <a:lnTo>
                  <a:pt x="16814" y="6959"/>
                </a:lnTo>
                <a:lnTo>
                  <a:pt x="16935" y="6570"/>
                </a:lnTo>
                <a:lnTo>
                  <a:pt x="17033" y="6181"/>
                </a:lnTo>
                <a:lnTo>
                  <a:pt x="17106" y="5791"/>
                </a:lnTo>
                <a:lnTo>
                  <a:pt x="17179" y="5378"/>
                </a:lnTo>
                <a:lnTo>
                  <a:pt x="17203" y="5013"/>
                </a:lnTo>
                <a:lnTo>
                  <a:pt x="17227" y="4623"/>
                </a:lnTo>
                <a:lnTo>
                  <a:pt x="17227" y="4210"/>
                </a:lnTo>
                <a:lnTo>
                  <a:pt x="17203" y="3820"/>
                </a:lnTo>
                <a:lnTo>
                  <a:pt x="17130" y="3407"/>
                </a:lnTo>
                <a:lnTo>
                  <a:pt x="17057" y="3017"/>
                </a:lnTo>
                <a:lnTo>
                  <a:pt x="16960" y="2652"/>
                </a:lnTo>
                <a:lnTo>
                  <a:pt x="16814" y="2287"/>
                </a:lnTo>
                <a:lnTo>
                  <a:pt x="16643" y="1947"/>
                </a:lnTo>
                <a:lnTo>
                  <a:pt x="16449" y="1655"/>
                </a:lnTo>
                <a:lnTo>
                  <a:pt x="16205" y="1363"/>
                </a:lnTo>
                <a:lnTo>
                  <a:pt x="15938" y="1119"/>
                </a:lnTo>
                <a:lnTo>
                  <a:pt x="15646" y="876"/>
                </a:lnTo>
                <a:lnTo>
                  <a:pt x="15329" y="681"/>
                </a:lnTo>
                <a:lnTo>
                  <a:pt x="14989" y="511"/>
                </a:lnTo>
                <a:lnTo>
                  <a:pt x="14648" y="365"/>
                </a:lnTo>
                <a:lnTo>
                  <a:pt x="14332" y="243"/>
                </a:lnTo>
                <a:lnTo>
                  <a:pt x="13967" y="170"/>
                </a:lnTo>
                <a:lnTo>
                  <a:pt x="13578" y="97"/>
                </a:lnTo>
                <a:lnTo>
                  <a:pt x="13188" y="73"/>
                </a:lnTo>
                <a:lnTo>
                  <a:pt x="12799" y="49"/>
                </a:lnTo>
                <a:lnTo>
                  <a:pt x="12410" y="73"/>
                </a:lnTo>
                <a:lnTo>
                  <a:pt x="12045" y="146"/>
                </a:lnTo>
                <a:lnTo>
                  <a:pt x="11704" y="243"/>
                </a:lnTo>
                <a:lnTo>
                  <a:pt x="11217" y="462"/>
                </a:lnTo>
                <a:lnTo>
                  <a:pt x="10731" y="706"/>
                </a:lnTo>
                <a:lnTo>
                  <a:pt x="10268" y="949"/>
                </a:lnTo>
                <a:lnTo>
                  <a:pt x="9806" y="1241"/>
                </a:lnTo>
                <a:lnTo>
                  <a:pt x="9611" y="1363"/>
                </a:lnTo>
                <a:lnTo>
                  <a:pt x="9271" y="1582"/>
                </a:lnTo>
                <a:lnTo>
                  <a:pt x="8906" y="1874"/>
                </a:lnTo>
                <a:lnTo>
                  <a:pt x="8735" y="2044"/>
                </a:lnTo>
                <a:lnTo>
                  <a:pt x="8589" y="2190"/>
                </a:lnTo>
                <a:lnTo>
                  <a:pt x="8468" y="2044"/>
                </a:lnTo>
                <a:lnTo>
                  <a:pt x="8322" y="1922"/>
                </a:lnTo>
                <a:lnTo>
                  <a:pt x="7981" y="1630"/>
                </a:lnTo>
                <a:lnTo>
                  <a:pt x="7592" y="1363"/>
                </a:lnTo>
                <a:lnTo>
                  <a:pt x="7202" y="1119"/>
                </a:lnTo>
                <a:lnTo>
                  <a:pt x="6813" y="900"/>
                </a:lnTo>
                <a:lnTo>
                  <a:pt x="6472" y="706"/>
                </a:lnTo>
                <a:lnTo>
                  <a:pt x="5986" y="487"/>
                </a:lnTo>
                <a:lnTo>
                  <a:pt x="5645" y="341"/>
                </a:lnTo>
                <a:lnTo>
                  <a:pt x="5280" y="219"/>
                </a:lnTo>
                <a:lnTo>
                  <a:pt x="4915" y="122"/>
                </a:lnTo>
                <a:lnTo>
                  <a:pt x="4526" y="49"/>
                </a:lnTo>
                <a:lnTo>
                  <a:pt x="4137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" name="Google Shape;814;p48">
            <a:extLst>
              <a:ext uri="{FF2B5EF4-FFF2-40B4-BE49-F238E27FC236}">
                <a16:creationId xmlns:a16="http://schemas.microsoft.com/office/drawing/2014/main" id="{BC59829E-003D-480B-8B09-0AE0AB16B5C8}"/>
              </a:ext>
            </a:extLst>
          </p:cNvPr>
          <p:cNvSpPr/>
          <p:nvPr/>
        </p:nvSpPr>
        <p:spPr>
          <a:xfrm>
            <a:off x="5696790" y="4353398"/>
            <a:ext cx="376518" cy="332917"/>
          </a:xfrm>
          <a:custGeom>
            <a:avLst/>
            <a:gdLst/>
            <a:ahLst/>
            <a:cxnLst/>
            <a:rect l="l" t="t" r="r" b="b"/>
            <a:pathLst>
              <a:path w="17228" h="15233" extrusionOk="0">
                <a:moveTo>
                  <a:pt x="3918" y="535"/>
                </a:moveTo>
                <a:lnTo>
                  <a:pt x="4380" y="584"/>
                </a:lnTo>
                <a:lnTo>
                  <a:pt x="4842" y="657"/>
                </a:lnTo>
                <a:lnTo>
                  <a:pt x="5280" y="779"/>
                </a:lnTo>
                <a:lnTo>
                  <a:pt x="5767" y="973"/>
                </a:lnTo>
                <a:lnTo>
                  <a:pt x="6253" y="1192"/>
                </a:lnTo>
                <a:lnTo>
                  <a:pt x="6716" y="1436"/>
                </a:lnTo>
                <a:lnTo>
                  <a:pt x="7154" y="1728"/>
                </a:lnTo>
                <a:lnTo>
                  <a:pt x="7446" y="1898"/>
                </a:lnTo>
                <a:lnTo>
                  <a:pt x="7762" y="2117"/>
                </a:lnTo>
                <a:lnTo>
                  <a:pt x="7908" y="2239"/>
                </a:lnTo>
                <a:lnTo>
                  <a:pt x="8054" y="2385"/>
                </a:lnTo>
                <a:lnTo>
                  <a:pt x="8200" y="2531"/>
                </a:lnTo>
                <a:lnTo>
                  <a:pt x="8297" y="2677"/>
                </a:lnTo>
                <a:lnTo>
                  <a:pt x="8297" y="2774"/>
                </a:lnTo>
                <a:lnTo>
                  <a:pt x="8297" y="2847"/>
                </a:lnTo>
                <a:lnTo>
                  <a:pt x="8346" y="2920"/>
                </a:lnTo>
                <a:lnTo>
                  <a:pt x="8395" y="2993"/>
                </a:lnTo>
                <a:lnTo>
                  <a:pt x="8395" y="3115"/>
                </a:lnTo>
                <a:lnTo>
                  <a:pt x="8419" y="3188"/>
                </a:lnTo>
                <a:lnTo>
                  <a:pt x="8468" y="3212"/>
                </a:lnTo>
                <a:lnTo>
                  <a:pt x="8541" y="3212"/>
                </a:lnTo>
                <a:lnTo>
                  <a:pt x="8589" y="3188"/>
                </a:lnTo>
                <a:lnTo>
                  <a:pt x="8711" y="3066"/>
                </a:lnTo>
                <a:lnTo>
                  <a:pt x="8784" y="2920"/>
                </a:lnTo>
                <a:lnTo>
                  <a:pt x="8833" y="2774"/>
                </a:lnTo>
                <a:lnTo>
                  <a:pt x="8808" y="2628"/>
                </a:lnTo>
                <a:lnTo>
                  <a:pt x="8930" y="2482"/>
                </a:lnTo>
                <a:lnTo>
                  <a:pt x="9076" y="2360"/>
                </a:lnTo>
                <a:lnTo>
                  <a:pt x="9441" y="2093"/>
                </a:lnTo>
                <a:lnTo>
                  <a:pt x="10001" y="1728"/>
                </a:lnTo>
                <a:lnTo>
                  <a:pt x="10439" y="1460"/>
                </a:lnTo>
                <a:lnTo>
                  <a:pt x="10925" y="1192"/>
                </a:lnTo>
                <a:lnTo>
                  <a:pt x="11412" y="949"/>
                </a:lnTo>
                <a:lnTo>
                  <a:pt x="11899" y="754"/>
                </a:lnTo>
                <a:lnTo>
                  <a:pt x="12045" y="681"/>
                </a:lnTo>
                <a:lnTo>
                  <a:pt x="12215" y="657"/>
                </a:lnTo>
                <a:lnTo>
                  <a:pt x="12580" y="608"/>
                </a:lnTo>
                <a:lnTo>
                  <a:pt x="12945" y="633"/>
                </a:lnTo>
                <a:lnTo>
                  <a:pt x="13286" y="633"/>
                </a:lnTo>
                <a:lnTo>
                  <a:pt x="13626" y="657"/>
                </a:lnTo>
                <a:lnTo>
                  <a:pt x="13967" y="730"/>
                </a:lnTo>
                <a:lnTo>
                  <a:pt x="14283" y="803"/>
                </a:lnTo>
                <a:lnTo>
                  <a:pt x="14599" y="925"/>
                </a:lnTo>
                <a:lnTo>
                  <a:pt x="14551" y="998"/>
                </a:lnTo>
                <a:lnTo>
                  <a:pt x="14526" y="1095"/>
                </a:lnTo>
                <a:lnTo>
                  <a:pt x="14551" y="1144"/>
                </a:lnTo>
                <a:lnTo>
                  <a:pt x="14575" y="1192"/>
                </a:lnTo>
                <a:lnTo>
                  <a:pt x="14624" y="1217"/>
                </a:lnTo>
                <a:lnTo>
                  <a:pt x="14672" y="1217"/>
                </a:lnTo>
                <a:lnTo>
                  <a:pt x="14770" y="1168"/>
                </a:lnTo>
                <a:lnTo>
                  <a:pt x="14867" y="1119"/>
                </a:lnTo>
                <a:lnTo>
                  <a:pt x="14964" y="1095"/>
                </a:lnTo>
                <a:lnTo>
                  <a:pt x="15135" y="1192"/>
                </a:lnTo>
                <a:lnTo>
                  <a:pt x="15062" y="1265"/>
                </a:lnTo>
                <a:lnTo>
                  <a:pt x="15013" y="1338"/>
                </a:lnTo>
                <a:lnTo>
                  <a:pt x="15013" y="1436"/>
                </a:lnTo>
                <a:lnTo>
                  <a:pt x="15037" y="1509"/>
                </a:lnTo>
                <a:lnTo>
                  <a:pt x="15110" y="1533"/>
                </a:lnTo>
                <a:lnTo>
                  <a:pt x="15208" y="1533"/>
                </a:lnTo>
                <a:lnTo>
                  <a:pt x="15427" y="1411"/>
                </a:lnTo>
                <a:lnTo>
                  <a:pt x="15573" y="1509"/>
                </a:lnTo>
                <a:lnTo>
                  <a:pt x="15451" y="1679"/>
                </a:lnTo>
                <a:lnTo>
                  <a:pt x="15378" y="1849"/>
                </a:lnTo>
                <a:lnTo>
                  <a:pt x="15378" y="1995"/>
                </a:lnTo>
                <a:lnTo>
                  <a:pt x="15378" y="2044"/>
                </a:lnTo>
                <a:lnTo>
                  <a:pt x="15427" y="2068"/>
                </a:lnTo>
                <a:lnTo>
                  <a:pt x="15524" y="2068"/>
                </a:lnTo>
                <a:lnTo>
                  <a:pt x="15597" y="2020"/>
                </a:lnTo>
                <a:lnTo>
                  <a:pt x="15743" y="1898"/>
                </a:lnTo>
                <a:lnTo>
                  <a:pt x="15840" y="1801"/>
                </a:lnTo>
                <a:lnTo>
                  <a:pt x="15986" y="1971"/>
                </a:lnTo>
                <a:lnTo>
                  <a:pt x="15865" y="2093"/>
                </a:lnTo>
                <a:lnTo>
                  <a:pt x="15767" y="2239"/>
                </a:lnTo>
                <a:lnTo>
                  <a:pt x="15694" y="2385"/>
                </a:lnTo>
                <a:lnTo>
                  <a:pt x="15670" y="2458"/>
                </a:lnTo>
                <a:lnTo>
                  <a:pt x="15670" y="2531"/>
                </a:lnTo>
                <a:lnTo>
                  <a:pt x="15719" y="2506"/>
                </a:lnTo>
                <a:lnTo>
                  <a:pt x="15792" y="2482"/>
                </a:lnTo>
                <a:lnTo>
                  <a:pt x="15889" y="2433"/>
                </a:lnTo>
                <a:lnTo>
                  <a:pt x="15986" y="2360"/>
                </a:lnTo>
                <a:lnTo>
                  <a:pt x="16157" y="2239"/>
                </a:lnTo>
                <a:lnTo>
                  <a:pt x="16327" y="2579"/>
                </a:lnTo>
                <a:lnTo>
                  <a:pt x="16157" y="2701"/>
                </a:lnTo>
                <a:lnTo>
                  <a:pt x="15913" y="2944"/>
                </a:lnTo>
                <a:lnTo>
                  <a:pt x="15792" y="3066"/>
                </a:lnTo>
                <a:lnTo>
                  <a:pt x="15694" y="3212"/>
                </a:lnTo>
                <a:lnTo>
                  <a:pt x="15694" y="3261"/>
                </a:lnTo>
                <a:lnTo>
                  <a:pt x="15694" y="3309"/>
                </a:lnTo>
                <a:lnTo>
                  <a:pt x="15743" y="3334"/>
                </a:lnTo>
                <a:lnTo>
                  <a:pt x="15792" y="3334"/>
                </a:lnTo>
                <a:lnTo>
                  <a:pt x="15938" y="3285"/>
                </a:lnTo>
                <a:lnTo>
                  <a:pt x="16059" y="3212"/>
                </a:lnTo>
                <a:lnTo>
                  <a:pt x="16327" y="3017"/>
                </a:lnTo>
                <a:lnTo>
                  <a:pt x="16449" y="2944"/>
                </a:lnTo>
                <a:lnTo>
                  <a:pt x="16570" y="3431"/>
                </a:lnTo>
                <a:lnTo>
                  <a:pt x="16497" y="3480"/>
                </a:lnTo>
                <a:lnTo>
                  <a:pt x="16400" y="3553"/>
                </a:lnTo>
                <a:lnTo>
                  <a:pt x="16303" y="3650"/>
                </a:lnTo>
                <a:lnTo>
                  <a:pt x="16181" y="3747"/>
                </a:lnTo>
                <a:lnTo>
                  <a:pt x="15962" y="3893"/>
                </a:lnTo>
                <a:lnTo>
                  <a:pt x="15889" y="3991"/>
                </a:lnTo>
                <a:lnTo>
                  <a:pt x="15816" y="4112"/>
                </a:lnTo>
                <a:lnTo>
                  <a:pt x="15792" y="4137"/>
                </a:lnTo>
                <a:lnTo>
                  <a:pt x="15816" y="4185"/>
                </a:lnTo>
                <a:lnTo>
                  <a:pt x="15865" y="4210"/>
                </a:lnTo>
                <a:lnTo>
                  <a:pt x="15889" y="4185"/>
                </a:lnTo>
                <a:lnTo>
                  <a:pt x="16254" y="4064"/>
                </a:lnTo>
                <a:lnTo>
                  <a:pt x="16449" y="3966"/>
                </a:lnTo>
                <a:lnTo>
                  <a:pt x="16643" y="3869"/>
                </a:lnTo>
                <a:lnTo>
                  <a:pt x="16643" y="4039"/>
                </a:lnTo>
                <a:lnTo>
                  <a:pt x="16668" y="4185"/>
                </a:lnTo>
                <a:lnTo>
                  <a:pt x="16546" y="4234"/>
                </a:lnTo>
                <a:lnTo>
                  <a:pt x="16424" y="4283"/>
                </a:lnTo>
                <a:lnTo>
                  <a:pt x="16205" y="4404"/>
                </a:lnTo>
                <a:lnTo>
                  <a:pt x="15962" y="4575"/>
                </a:lnTo>
                <a:lnTo>
                  <a:pt x="15840" y="4672"/>
                </a:lnTo>
                <a:lnTo>
                  <a:pt x="15719" y="4769"/>
                </a:lnTo>
                <a:lnTo>
                  <a:pt x="15719" y="4842"/>
                </a:lnTo>
                <a:lnTo>
                  <a:pt x="15743" y="4867"/>
                </a:lnTo>
                <a:lnTo>
                  <a:pt x="15767" y="4867"/>
                </a:lnTo>
                <a:lnTo>
                  <a:pt x="16059" y="4818"/>
                </a:lnTo>
                <a:lnTo>
                  <a:pt x="16351" y="4721"/>
                </a:lnTo>
                <a:lnTo>
                  <a:pt x="16692" y="4623"/>
                </a:lnTo>
                <a:lnTo>
                  <a:pt x="16668" y="4940"/>
                </a:lnTo>
                <a:lnTo>
                  <a:pt x="16668" y="5256"/>
                </a:lnTo>
                <a:lnTo>
                  <a:pt x="16449" y="5280"/>
                </a:lnTo>
                <a:lnTo>
                  <a:pt x="16230" y="5329"/>
                </a:lnTo>
                <a:lnTo>
                  <a:pt x="16059" y="5378"/>
                </a:lnTo>
                <a:lnTo>
                  <a:pt x="15889" y="5426"/>
                </a:lnTo>
                <a:lnTo>
                  <a:pt x="15548" y="5572"/>
                </a:lnTo>
                <a:lnTo>
                  <a:pt x="15548" y="5597"/>
                </a:lnTo>
                <a:lnTo>
                  <a:pt x="15573" y="5621"/>
                </a:lnTo>
                <a:lnTo>
                  <a:pt x="15816" y="5645"/>
                </a:lnTo>
                <a:lnTo>
                  <a:pt x="16084" y="5670"/>
                </a:lnTo>
                <a:lnTo>
                  <a:pt x="16351" y="5694"/>
                </a:lnTo>
                <a:lnTo>
                  <a:pt x="16619" y="5694"/>
                </a:lnTo>
                <a:lnTo>
                  <a:pt x="16546" y="6010"/>
                </a:lnTo>
                <a:lnTo>
                  <a:pt x="16473" y="6327"/>
                </a:lnTo>
                <a:lnTo>
                  <a:pt x="16351" y="6278"/>
                </a:lnTo>
                <a:lnTo>
                  <a:pt x="16205" y="6229"/>
                </a:lnTo>
                <a:lnTo>
                  <a:pt x="15938" y="6181"/>
                </a:lnTo>
                <a:lnTo>
                  <a:pt x="15670" y="6156"/>
                </a:lnTo>
                <a:lnTo>
                  <a:pt x="15402" y="6156"/>
                </a:lnTo>
                <a:lnTo>
                  <a:pt x="15354" y="6205"/>
                </a:lnTo>
                <a:lnTo>
                  <a:pt x="15354" y="6254"/>
                </a:lnTo>
                <a:lnTo>
                  <a:pt x="15378" y="6327"/>
                </a:lnTo>
                <a:lnTo>
                  <a:pt x="15427" y="6375"/>
                </a:lnTo>
                <a:lnTo>
                  <a:pt x="15500" y="6424"/>
                </a:lnTo>
                <a:lnTo>
                  <a:pt x="15573" y="6472"/>
                </a:lnTo>
                <a:lnTo>
                  <a:pt x="15743" y="6521"/>
                </a:lnTo>
                <a:lnTo>
                  <a:pt x="15889" y="6545"/>
                </a:lnTo>
                <a:lnTo>
                  <a:pt x="16108" y="6618"/>
                </a:lnTo>
                <a:lnTo>
                  <a:pt x="16351" y="6691"/>
                </a:lnTo>
                <a:lnTo>
                  <a:pt x="16376" y="6716"/>
                </a:lnTo>
                <a:lnTo>
                  <a:pt x="16254" y="7032"/>
                </a:lnTo>
                <a:lnTo>
                  <a:pt x="16084" y="7008"/>
                </a:lnTo>
                <a:lnTo>
                  <a:pt x="15889" y="6959"/>
                </a:lnTo>
                <a:lnTo>
                  <a:pt x="15524" y="6862"/>
                </a:lnTo>
                <a:lnTo>
                  <a:pt x="15329" y="6837"/>
                </a:lnTo>
                <a:lnTo>
                  <a:pt x="15159" y="6837"/>
                </a:lnTo>
                <a:lnTo>
                  <a:pt x="14964" y="6862"/>
                </a:lnTo>
                <a:lnTo>
                  <a:pt x="14794" y="6935"/>
                </a:lnTo>
                <a:lnTo>
                  <a:pt x="14770" y="6983"/>
                </a:lnTo>
                <a:lnTo>
                  <a:pt x="14770" y="7008"/>
                </a:lnTo>
                <a:lnTo>
                  <a:pt x="14770" y="7056"/>
                </a:lnTo>
                <a:lnTo>
                  <a:pt x="14818" y="7081"/>
                </a:lnTo>
                <a:lnTo>
                  <a:pt x="15135" y="7178"/>
                </a:lnTo>
                <a:lnTo>
                  <a:pt x="15451" y="7300"/>
                </a:lnTo>
                <a:lnTo>
                  <a:pt x="15767" y="7397"/>
                </a:lnTo>
                <a:lnTo>
                  <a:pt x="16084" y="7470"/>
                </a:lnTo>
                <a:lnTo>
                  <a:pt x="15889" y="7884"/>
                </a:lnTo>
                <a:lnTo>
                  <a:pt x="15719" y="7786"/>
                </a:lnTo>
                <a:lnTo>
                  <a:pt x="15524" y="7738"/>
                </a:lnTo>
                <a:lnTo>
                  <a:pt x="15183" y="7665"/>
                </a:lnTo>
                <a:lnTo>
                  <a:pt x="14940" y="7616"/>
                </a:lnTo>
                <a:lnTo>
                  <a:pt x="14721" y="7567"/>
                </a:lnTo>
                <a:lnTo>
                  <a:pt x="14502" y="7543"/>
                </a:lnTo>
                <a:lnTo>
                  <a:pt x="14259" y="7567"/>
                </a:lnTo>
                <a:lnTo>
                  <a:pt x="14210" y="7592"/>
                </a:lnTo>
                <a:lnTo>
                  <a:pt x="14186" y="7640"/>
                </a:lnTo>
                <a:lnTo>
                  <a:pt x="14186" y="7689"/>
                </a:lnTo>
                <a:lnTo>
                  <a:pt x="14234" y="7713"/>
                </a:lnTo>
                <a:lnTo>
                  <a:pt x="14721" y="7884"/>
                </a:lnTo>
                <a:lnTo>
                  <a:pt x="15183" y="8078"/>
                </a:lnTo>
                <a:lnTo>
                  <a:pt x="15427" y="8151"/>
                </a:lnTo>
                <a:lnTo>
                  <a:pt x="15573" y="8176"/>
                </a:lnTo>
                <a:lnTo>
                  <a:pt x="15694" y="8200"/>
                </a:lnTo>
                <a:lnTo>
                  <a:pt x="15427" y="8638"/>
                </a:lnTo>
                <a:lnTo>
                  <a:pt x="15378" y="8614"/>
                </a:lnTo>
                <a:lnTo>
                  <a:pt x="14818" y="8565"/>
                </a:lnTo>
                <a:lnTo>
                  <a:pt x="14551" y="8516"/>
                </a:lnTo>
                <a:lnTo>
                  <a:pt x="14283" y="8468"/>
                </a:lnTo>
                <a:lnTo>
                  <a:pt x="13821" y="8370"/>
                </a:lnTo>
                <a:lnTo>
                  <a:pt x="13578" y="8322"/>
                </a:lnTo>
                <a:lnTo>
                  <a:pt x="13334" y="8322"/>
                </a:lnTo>
                <a:lnTo>
                  <a:pt x="13310" y="8346"/>
                </a:lnTo>
                <a:lnTo>
                  <a:pt x="13286" y="8370"/>
                </a:lnTo>
                <a:lnTo>
                  <a:pt x="13286" y="8395"/>
                </a:lnTo>
                <a:lnTo>
                  <a:pt x="13310" y="8419"/>
                </a:lnTo>
                <a:lnTo>
                  <a:pt x="13553" y="8541"/>
                </a:lnTo>
                <a:lnTo>
                  <a:pt x="13821" y="8638"/>
                </a:lnTo>
                <a:lnTo>
                  <a:pt x="14332" y="8808"/>
                </a:lnTo>
                <a:lnTo>
                  <a:pt x="14551" y="8857"/>
                </a:lnTo>
                <a:lnTo>
                  <a:pt x="14770" y="8906"/>
                </a:lnTo>
                <a:lnTo>
                  <a:pt x="15013" y="8930"/>
                </a:lnTo>
                <a:lnTo>
                  <a:pt x="15232" y="8930"/>
                </a:lnTo>
                <a:lnTo>
                  <a:pt x="14818" y="9465"/>
                </a:lnTo>
                <a:lnTo>
                  <a:pt x="14648" y="9417"/>
                </a:lnTo>
                <a:lnTo>
                  <a:pt x="14453" y="9368"/>
                </a:lnTo>
                <a:lnTo>
                  <a:pt x="14088" y="9319"/>
                </a:lnTo>
                <a:lnTo>
                  <a:pt x="13797" y="9271"/>
                </a:lnTo>
                <a:lnTo>
                  <a:pt x="13480" y="9198"/>
                </a:lnTo>
                <a:lnTo>
                  <a:pt x="13188" y="9100"/>
                </a:lnTo>
                <a:lnTo>
                  <a:pt x="12921" y="8979"/>
                </a:lnTo>
                <a:lnTo>
                  <a:pt x="12872" y="8979"/>
                </a:lnTo>
                <a:lnTo>
                  <a:pt x="12872" y="9027"/>
                </a:lnTo>
                <a:lnTo>
                  <a:pt x="12945" y="9125"/>
                </a:lnTo>
                <a:lnTo>
                  <a:pt x="13018" y="9222"/>
                </a:lnTo>
                <a:lnTo>
                  <a:pt x="13115" y="9319"/>
                </a:lnTo>
                <a:lnTo>
                  <a:pt x="13213" y="9392"/>
                </a:lnTo>
                <a:lnTo>
                  <a:pt x="13432" y="9490"/>
                </a:lnTo>
                <a:lnTo>
                  <a:pt x="13675" y="9587"/>
                </a:lnTo>
                <a:lnTo>
                  <a:pt x="13991" y="9684"/>
                </a:lnTo>
                <a:lnTo>
                  <a:pt x="14332" y="9733"/>
                </a:lnTo>
                <a:lnTo>
                  <a:pt x="14551" y="9806"/>
                </a:lnTo>
                <a:lnTo>
                  <a:pt x="14186" y="10195"/>
                </a:lnTo>
                <a:lnTo>
                  <a:pt x="14137" y="10098"/>
                </a:lnTo>
                <a:lnTo>
                  <a:pt x="14064" y="10049"/>
                </a:lnTo>
                <a:lnTo>
                  <a:pt x="13651" y="9928"/>
                </a:lnTo>
                <a:lnTo>
                  <a:pt x="13213" y="9782"/>
                </a:lnTo>
                <a:lnTo>
                  <a:pt x="12799" y="9660"/>
                </a:lnTo>
                <a:lnTo>
                  <a:pt x="12580" y="9611"/>
                </a:lnTo>
                <a:lnTo>
                  <a:pt x="12337" y="9611"/>
                </a:lnTo>
                <a:lnTo>
                  <a:pt x="12337" y="9636"/>
                </a:lnTo>
                <a:lnTo>
                  <a:pt x="12337" y="9660"/>
                </a:lnTo>
                <a:lnTo>
                  <a:pt x="12702" y="9903"/>
                </a:lnTo>
                <a:lnTo>
                  <a:pt x="13115" y="10122"/>
                </a:lnTo>
                <a:lnTo>
                  <a:pt x="13529" y="10293"/>
                </a:lnTo>
                <a:lnTo>
                  <a:pt x="13967" y="10439"/>
                </a:lnTo>
                <a:lnTo>
                  <a:pt x="13505" y="10877"/>
                </a:lnTo>
                <a:lnTo>
                  <a:pt x="13286" y="10804"/>
                </a:lnTo>
                <a:lnTo>
                  <a:pt x="13042" y="10731"/>
                </a:lnTo>
                <a:lnTo>
                  <a:pt x="12799" y="10658"/>
                </a:lnTo>
                <a:lnTo>
                  <a:pt x="12580" y="10585"/>
                </a:lnTo>
                <a:lnTo>
                  <a:pt x="12045" y="10341"/>
                </a:lnTo>
                <a:lnTo>
                  <a:pt x="11777" y="10244"/>
                </a:lnTo>
                <a:lnTo>
                  <a:pt x="11631" y="10220"/>
                </a:lnTo>
                <a:lnTo>
                  <a:pt x="11485" y="10195"/>
                </a:lnTo>
                <a:lnTo>
                  <a:pt x="11436" y="10220"/>
                </a:lnTo>
                <a:lnTo>
                  <a:pt x="11436" y="10244"/>
                </a:lnTo>
                <a:lnTo>
                  <a:pt x="11412" y="10268"/>
                </a:lnTo>
                <a:lnTo>
                  <a:pt x="11436" y="10317"/>
                </a:lnTo>
                <a:lnTo>
                  <a:pt x="11680" y="10512"/>
                </a:lnTo>
                <a:lnTo>
                  <a:pt x="11972" y="10706"/>
                </a:lnTo>
                <a:lnTo>
                  <a:pt x="12264" y="10852"/>
                </a:lnTo>
                <a:lnTo>
                  <a:pt x="12556" y="10998"/>
                </a:lnTo>
                <a:lnTo>
                  <a:pt x="12848" y="11120"/>
                </a:lnTo>
                <a:lnTo>
                  <a:pt x="12994" y="11169"/>
                </a:lnTo>
                <a:lnTo>
                  <a:pt x="13164" y="11193"/>
                </a:lnTo>
                <a:lnTo>
                  <a:pt x="12799" y="11509"/>
                </a:lnTo>
                <a:lnTo>
                  <a:pt x="12702" y="11461"/>
                </a:lnTo>
                <a:lnTo>
                  <a:pt x="12580" y="11412"/>
                </a:lnTo>
                <a:lnTo>
                  <a:pt x="12337" y="11363"/>
                </a:lnTo>
                <a:lnTo>
                  <a:pt x="12069" y="11315"/>
                </a:lnTo>
                <a:lnTo>
                  <a:pt x="11826" y="11266"/>
                </a:lnTo>
                <a:lnTo>
                  <a:pt x="11315" y="11071"/>
                </a:lnTo>
                <a:lnTo>
                  <a:pt x="11047" y="10998"/>
                </a:lnTo>
                <a:lnTo>
                  <a:pt x="10901" y="10974"/>
                </a:lnTo>
                <a:lnTo>
                  <a:pt x="10755" y="10974"/>
                </a:lnTo>
                <a:lnTo>
                  <a:pt x="10706" y="10998"/>
                </a:lnTo>
                <a:lnTo>
                  <a:pt x="10682" y="11023"/>
                </a:lnTo>
                <a:lnTo>
                  <a:pt x="10682" y="11071"/>
                </a:lnTo>
                <a:lnTo>
                  <a:pt x="10706" y="11096"/>
                </a:lnTo>
                <a:lnTo>
                  <a:pt x="10828" y="11217"/>
                </a:lnTo>
                <a:lnTo>
                  <a:pt x="10998" y="11339"/>
                </a:lnTo>
                <a:lnTo>
                  <a:pt x="11217" y="11461"/>
                </a:lnTo>
                <a:lnTo>
                  <a:pt x="11436" y="11582"/>
                </a:lnTo>
                <a:lnTo>
                  <a:pt x="11655" y="11704"/>
                </a:lnTo>
                <a:lnTo>
                  <a:pt x="11899" y="11777"/>
                </a:lnTo>
                <a:lnTo>
                  <a:pt x="12142" y="11826"/>
                </a:lnTo>
                <a:lnTo>
                  <a:pt x="12385" y="11874"/>
                </a:lnTo>
                <a:lnTo>
                  <a:pt x="12045" y="12142"/>
                </a:lnTo>
                <a:lnTo>
                  <a:pt x="11874" y="12093"/>
                </a:lnTo>
                <a:lnTo>
                  <a:pt x="11704" y="12045"/>
                </a:lnTo>
                <a:lnTo>
                  <a:pt x="11412" y="11996"/>
                </a:lnTo>
                <a:lnTo>
                  <a:pt x="11242" y="11947"/>
                </a:lnTo>
                <a:lnTo>
                  <a:pt x="11071" y="11850"/>
                </a:lnTo>
                <a:lnTo>
                  <a:pt x="10682" y="11680"/>
                </a:lnTo>
                <a:lnTo>
                  <a:pt x="10487" y="11582"/>
                </a:lnTo>
                <a:lnTo>
                  <a:pt x="10293" y="11534"/>
                </a:lnTo>
                <a:lnTo>
                  <a:pt x="10098" y="11509"/>
                </a:lnTo>
                <a:lnTo>
                  <a:pt x="9903" y="11534"/>
                </a:lnTo>
                <a:lnTo>
                  <a:pt x="9879" y="11534"/>
                </a:lnTo>
                <a:lnTo>
                  <a:pt x="9879" y="11558"/>
                </a:lnTo>
                <a:lnTo>
                  <a:pt x="9879" y="11631"/>
                </a:lnTo>
                <a:lnTo>
                  <a:pt x="9976" y="11728"/>
                </a:lnTo>
                <a:lnTo>
                  <a:pt x="10098" y="11826"/>
                </a:lnTo>
                <a:lnTo>
                  <a:pt x="10366" y="11972"/>
                </a:lnTo>
                <a:lnTo>
                  <a:pt x="10925" y="12215"/>
                </a:lnTo>
                <a:lnTo>
                  <a:pt x="11266" y="12361"/>
                </a:lnTo>
                <a:lnTo>
                  <a:pt x="11607" y="12483"/>
                </a:lnTo>
                <a:lnTo>
                  <a:pt x="11169" y="12799"/>
                </a:lnTo>
                <a:lnTo>
                  <a:pt x="10925" y="12726"/>
                </a:lnTo>
                <a:lnTo>
                  <a:pt x="10585" y="12604"/>
                </a:lnTo>
                <a:lnTo>
                  <a:pt x="10244" y="12458"/>
                </a:lnTo>
                <a:lnTo>
                  <a:pt x="9782" y="12239"/>
                </a:lnTo>
                <a:lnTo>
                  <a:pt x="9538" y="12142"/>
                </a:lnTo>
                <a:lnTo>
                  <a:pt x="9417" y="12118"/>
                </a:lnTo>
                <a:lnTo>
                  <a:pt x="9295" y="12118"/>
                </a:lnTo>
                <a:lnTo>
                  <a:pt x="9271" y="12142"/>
                </a:lnTo>
                <a:lnTo>
                  <a:pt x="9271" y="12191"/>
                </a:lnTo>
                <a:lnTo>
                  <a:pt x="9344" y="12312"/>
                </a:lnTo>
                <a:lnTo>
                  <a:pt x="9441" y="12410"/>
                </a:lnTo>
                <a:lnTo>
                  <a:pt x="9563" y="12507"/>
                </a:lnTo>
                <a:lnTo>
                  <a:pt x="9684" y="12604"/>
                </a:lnTo>
                <a:lnTo>
                  <a:pt x="9976" y="12750"/>
                </a:lnTo>
                <a:lnTo>
                  <a:pt x="10244" y="12896"/>
                </a:lnTo>
                <a:lnTo>
                  <a:pt x="10463" y="12994"/>
                </a:lnTo>
                <a:lnTo>
                  <a:pt x="10731" y="13115"/>
                </a:lnTo>
                <a:lnTo>
                  <a:pt x="10220" y="13456"/>
                </a:lnTo>
                <a:lnTo>
                  <a:pt x="10220" y="13359"/>
                </a:lnTo>
                <a:lnTo>
                  <a:pt x="10195" y="13334"/>
                </a:lnTo>
                <a:lnTo>
                  <a:pt x="10147" y="13286"/>
                </a:lnTo>
                <a:lnTo>
                  <a:pt x="9976" y="13188"/>
                </a:lnTo>
                <a:lnTo>
                  <a:pt x="9782" y="13091"/>
                </a:lnTo>
                <a:lnTo>
                  <a:pt x="9417" y="12921"/>
                </a:lnTo>
                <a:lnTo>
                  <a:pt x="9222" y="12848"/>
                </a:lnTo>
                <a:lnTo>
                  <a:pt x="9052" y="12775"/>
                </a:lnTo>
                <a:lnTo>
                  <a:pt x="8857" y="12726"/>
                </a:lnTo>
                <a:lnTo>
                  <a:pt x="8662" y="12726"/>
                </a:lnTo>
                <a:lnTo>
                  <a:pt x="8638" y="12750"/>
                </a:lnTo>
                <a:lnTo>
                  <a:pt x="8638" y="12775"/>
                </a:lnTo>
                <a:lnTo>
                  <a:pt x="8979" y="13018"/>
                </a:lnTo>
                <a:lnTo>
                  <a:pt x="9319" y="13261"/>
                </a:lnTo>
                <a:lnTo>
                  <a:pt x="9490" y="13383"/>
                </a:lnTo>
                <a:lnTo>
                  <a:pt x="9660" y="13480"/>
                </a:lnTo>
                <a:lnTo>
                  <a:pt x="9855" y="13553"/>
                </a:lnTo>
                <a:lnTo>
                  <a:pt x="10049" y="13602"/>
                </a:lnTo>
                <a:lnTo>
                  <a:pt x="9538" y="13943"/>
                </a:lnTo>
                <a:lnTo>
                  <a:pt x="9538" y="13918"/>
                </a:lnTo>
                <a:lnTo>
                  <a:pt x="9465" y="13870"/>
                </a:lnTo>
                <a:lnTo>
                  <a:pt x="9368" y="13821"/>
                </a:lnTo>
                <a:lnTo>
                  <a:pt x="9222" y="13724"/>
                </a:lnTo>
                <a:lnTo>
                  <a:pt x="8808" y="13407"/>
                </a:lnTo>
                <a:lnTo>
                  <a:pt x="8662" y="13286"/>
                </a:lnTo>
                <a:lnTo>
                  <a:pt x="8492" y="13140"/>
                </a:lnTo>
                <a:lnTo>
                  <a:pt x="8297" y="13042"/>
                </a:lnTo>
                <a:lnTo>
                  <a:pt x="8200" y="12994"/>
                </a:lnTo>
                <a:lnTo>
                  <a:pt x="8054" y="12994"/>
                </a:lnTo>
                <a:lnTo>
                  <a:pt x="8030" y="13018"/>
                </a:lnTo>
                <a:lnTo>
                  <a:pt x="7957" y="13091"/>
                </a:lnTo>
                <a:lnTo>
                  <a:pt x="7957" y="13164"/>
                </a:lnTo>
                <a:lnTo>
                  <a:pt x="7981" y="13213"/>
                </a:lnTo>
                <a:lnTo>
                  <a:pt x="8005" y="13261"/>
                </a:lnTo>
                <a:lnTo>
                  <a:pt x="8297" y="13529"/>
                </a:lnTo>
                <a:lnTo>
                  <a:pt x="8614" y="13772"/>
                </a:lnTo>
                <a:lnTo>
                  <a:pt x="8881" y="13991"/>
                </a:lnTo>
                <a:lnTo>
                  <a:pt x="9027" y="14113"/>
                </a:lnTo>
                <a:lnTo>
                  <a:pt x="9173" y="14210"/>
                </a:lnTo>
                <a:lnTo>
                  <a:pt x="8784" y="14478"/>
                </a:lnTo>
                <a:lnTo>
                  <a:pt x="8711" y="14502"/>
                </a:lnTo>
                <a:lnTo>
                  <a:pt x="8565" y="14381"/>
                </a:lnTo>
                <a:lnTo>
                  <a:pt x="8419" y="14259"/>
                </a:lnTo>
                <a:lnTo>
                  <a:pt x="8103" y="14040"/>
                </a:lnTo>
                <a:lnTo>
                  <a:pt x="7713" y="13797"/>
                </a:lnTo>
                <a:lnTo>
                  <a:pt x="7348" y="13578"/>
                </a:lnTo>
                <a:lnTo>
                  <a:pt x="6570" y="13115"/>
                </a:lnTo>
                <a:lnTo>
                  <a:pt x="6180" y="12872"/>
                </a:lnTo>
                <a:lnTo>
                  <a:pt x="5767" y="12604"/>
                </a:lnTo>
                <a:lnTo>
                  <a:pt x="5402" y="12312"/>
                </a:lnTo>
                <a:lnTo>
                  <a:pt x="5037" y="11996"/>
                </a:lnTo>
                <a:lnTo>
                  <a:pt x="4623" y="11680"/>
                </a:lnTo>
                <a:lnTo>
                  <a:pt x="4210" y="11363"/>
                </a:lnTo>
                <a:lnTo>
                  <a:pt x="3820" y="11023"/>
                </a:lnTo>
                <a:lnTo>
                  <a:pt x="3626" y="10852"/>
                </a:lnTo>
                <a:lnTo>
                  <a:pt x="3455" y="10658"/>
                </a:lnTo>
                <a:lnTo>
                  <a:pt x="2847" y="9952"/>
                </a:lnTo>
                <a:lnTo>
                  <a:pt x="2263" y="9222"/>
                </a:lnTo>
                <a:lnTo>
                  <a:pt x="1971" y="8857"/>
                </a:lnTo>
                <a:lnTo>
                  <a:pt x="1728" y="8468"/>
                </a:lnTo>
                <a:lnTo>
                  <a:pt x="1484" y="8054"/>
                </a:lnTo>
                <a:lnTo>
                  <a:pt x="1265" y="7640"/>
                </a:lnTo>
                <a:lnTo>
                  <a:pt x="1095" y="7227"/>
                </a:lnTo>
                <a:lnTo>
                  <a:pt x="949" y="6789"/>
                </a:lnTo>
                <a:lnTo>
                  <a:pt x="827" y="6351"/>
                </a:lnTo>
                <a:lnTo>
                  <a:pt x="730" y="5889"/>
                </a:lnTo>
                <a:lnTo>
                  <a:pt x="657" y="5451"/>
                </a:lnTo>
                <a:lnTo>
                  <a:pt x="633" y="4988"/>
                </a:lnTo>
                <a:lnTo>
                  <a:pt x="608" y="4526"/>
                </a:lnTo>
                <a:lnTo>
                  <a:pt x="608" y="4064"/>
                </a:lnTo>
                <a:lnTo>
                  <a:pt x="608" y="3674"/>
                </a:lnTo>
                <a:lnTo>
                  <a:pt x="657" y="3261"/>
                </a:lnTo>
                <a:lnTo>
                  <a:pt x="706" y="2871"/>
                </a:lnTo>
                <a:lnTo>
                  <a:pt x="827" y="2482"/>
                </a:lnTo>
                <a:lnTo>
                  <a:pt x="973" y="2117"/>
                </a:lnTo>
                <a:lnTo>
                  <a:pt x="1046" y="1947"/>
                </a:lnTo>
                <a:lnTo>
                  <a:pt x="1168" y="1776"/>
                </a:lnTo>
                <a:lnTo>
                  <a:pt x="1265" y="1630"/>
                </a:lnTo>
                <a:lnTo>
                  <a:pt x="1411" y="1460"/>
                </a:lnTo>
                <a:lnTo>
                  <a:pt x="1557" y="1338"/>
                </a:lnTo>
                <a:lnTo>
                  <a:pt x="1728" y="1192"/>
                </a:lnTo>
                <a:lnTo>
                  <a:pt x="1922" y="1071"/>
                </a:lnTo>
                <a:lnTo>
                  <a:pt x="2117" y="949"/>
                </a:lnTo>
                <a:lnTo>
                  <a:pt x="2336" y="852"/>
                </a:lnTo>
                <a:lnTo>
                  <a:pt x="2531" y="779"/>
                </a:lnTo>
                <a:lnTo>
                  <a:pt x="2774" y="706"/>
                </a:lnTo>
                <a:lnTo>
                  <a:pt x="2993" y="633"/>
                </a:lnTo>
                <a:lnTo>
                  <a:pt x="3455" y="560"/>
                </a:lnTo>
                <a:lnTo>
                  <a:pt x="3918" y="535"/>
                </a:lnTo>
                <a:close/>
                <a:moveTo>
                  <a:pt x="3358" y="0"/>
                </a:moveTo>
                <a:lnTo>
                  <a:pt x="2969" y="73"/>
                </a:lnTo>
                <a:lnTo>
                  <a:pt x="2579" y="146"/>
                </a:lnTo>
                <a:lnTo>
                  <a:pt x="2239" y="268"/>
                </a:lnTo>
                <a:lnTo>
                  <a:pt x="1874" y="414"/>
                </a:lnTo>
                <a:lnTo>
                  <a:pt x="1557" y="608"/>
                </a:lnTo>
                <a:lnTo>
                  <a:pt x="1241" y="827"/>
                </a:lnTo>
                <a:lnTo>
                  <a:pt x="949" y="1095"/>
                </a:lnTo>
                <a:lnTo>
                  <a:pt x="706" y="1387"/>
                </a:lnTo>
                <a:lnTo>
                  <a:pt x="487" y="1728"/>
                </a:lnTo>
                <a:lnTo>
                  <a:pt x="316" y="2093"/>
                </a:lnTo>
                <a:lnTo>
                  <a:pt x="195" y="2482"/>
                </a:lnTo>
                <a:lnTo>
                  <a:pt x="97" y="2896"/>
                </a:lnTo>
                <a:lnTo>
                  <a:pt x="49" y="3309"/>
                </a:lnTo>
                <a:lnTo>
                  <a:pt x="0" y="3747"/>
                </a:lnTo>
                <a:lnTo>
                  <a:pt x="0" y="4161"/>
                </a:lnTo>
                <a:lnTo>
                  <a:pt x="24" y="4988"/>
                </a:lnTo>
                <a:lnTo>
                  <a:pt x="73" y="5451"/>
                </a:lnTo>
                <a:lnTo>
                  <a:pt x="146" y="5913"/>
                </a:lnTo>
                <a:lnTo>
                  <a:pt x="219" y="6351"/>
                </a:lnTo>
                <a:lnTo>
                  <a:pt x="341" y="6789"/>
                </a:lnTo>
                <a:lnTo>
                  <a:pt x="487" y="7227"/>
                </a:lnTo>
                <a:lnTo>
                  <a:pt x="633" y="7665"/>
                </a:lnTo>
                <a:lnTo>
                  <a:pt x="827" y="8078"/>
                </a:lnTo>
                <a:lnTo>
                  <a:pt x="1046" y="8492"/>
                </a:lnTo>
                <a:lnTo>
                  <a:pt x="1265" y="8881"/>
                </a:lnTo>
                <a:lnTo>
                  <a:pt x="1533" y="9246"/>
                </a:lnTo>
                <a:lnTo>
                  <a:pt x="1801" y="9587"/>
                </a:lnTo>
                <a:lnTo>
                  <a:pt x="2093" y="9928"/>
                </a:lnTo>
                <a:lnTo>
                  <a:pt x="2458" y="10341"/>
                </a:lnTo>
                <a:lnTo>
                  <a:pt x="2798" y="10779"/>
                </a:lnTo>
                <a:lnTo>
                  <a:pt x="3139" y="11169"/>
                </a:lnTo>
                <a:lnTo>
                  <a:pt x="3334" y="11363"/>
                </a:lnTo>
                <a:lnTo>
                  <a:pt x="3553" y="11558"/>
                </a:lnTo>
                <a:lnTo>
                  <a:pt x="4331" y="12215"/>
                </a:lnTo>
                <a:lnTo>
                  <a:pt x="5134" y="12823"/>
                </a:lnTo>
                <a:lnTo>
                  <a:pt x="5961" y="13432"/>
                </a:lnTo>
                <a:lnTo>
                  <a:pt x="6399" y="13724"/>
                </a:lnTo>
                <a:lnTo>
                  <a:pt x="6837" y="13991"/>
                </a:lnTo>
                <a:lnTo>
                  <a:pt x="7275" y="14235"/>
                </a:lnTo>
                <a:lnTo>
                  <a:pt x="7689" y="14502"/>
                </a:lnTo>
                <a:lnTo>
                  <a:pt x="7981" y="14672"/>
                </a:lnTo>
                <a:lnTo>
                  <a:pt x="8127" y="14770"/>
                </a:lnTo>
                <a:lnTo>
                  <a:pt x="8249" y="14891"/>
                </a:lnTo>
                <a:lnTo>
                  <a:pt x="8249" y="14964"/>
                </a:lnTo>
                <a:lnTo>
                  <a:pt x="8249" y="15062"/>
                </a:lnTo>
                <a:lnTo>
                  <a:pt x="8297" y="15110"/>
                </a:lnTo>
                <a:lnTo>
                  <a:pt x="8370" y="15183"/>
                </a:lnTo>
                <a:lnTo>
                  <a:pt x="8443" y="15208"/>
                </a:lnTo>
                <a:lnTo>
                  <a:pt x="8516" y="15232"/>
                </a:lnTo>
                <a:lnTo>
                  <a:pt x="8614" y="15232"/>
                </a:lnTo>
                <a:lnTo>
                  <a:pt x="8711" y="15183"/>
                </a:lnTo>
                <a:lnTo>
                  <a:pt x="8735" y="15159"/>
                </a:lnTo>
                <a:lnTo>
                  <a:pt x="8784" y="15110"/>
                </a:lnTo>
                <a:lnTo>
                  <a:pt x="9490" y="14599"/>
                </a:lnTo>
                <a:lnTo>
                  <a:pt x="10220" y="14113"/>
                </a:lnTo>
                <a:lnTo>
                  <a:pt x="10925" y="13602"/>
                </a:lnTo>
                <a:lnTo>
                  <a:pt x="11631" y="13115"/>
                </a:lnTo>
                <a:lnTo>
                  <a:pt x="12312" y="12604"/>
                </a:lnTo>
                <a:lnTo>
                  <a:pt x="12969" y="12069"/>
                </a:lnTo>
                <a:lnTo>
                  <a:pt x="13578" y="11509"/>
                </a:lnTo>
                <a:lnTo>
                  <a:pt x="14186" y="10925"/>
                </a:lnTo>
                <a:lnTo>
                  <a:pt x="14745" y="10341"/>
                </a:lnTo>
                <a:lnTo>
                  <a:pt x="15256" y="9733"/>
                </a:lnTo>
                <a:lnTo>
                  <a:pt x="15743" y="9076"/>
                </a:lnTo>
                <a:lnTo>
                  <a:pt x="15962" y="8735"/>
                </a:lnTo>
                <a:lnTo>
                  <a:pt x="16157" y="8395"/>
                </a:lnTo>
                <a:lnTo>
                  <a:pt x="16351" y="8054"/>
                </a:lnTo>
                <a:lnTo>
                  <a:pt x="16522" y="7689"/>
                </a:lnTo>
                <a:lnTo>
                  <a:pt x="16668" y="7324"/>
                </a:lnTo>
                <a:lnTo>
                  <a:pt x="16814" y="6959"/>
                </a:lnTo>
                <a:lnTo>
                  <a:pt x="16935" y="6570"/>
                </a:lnTo>
                <a:lnTo>
                  <a:pt x="17033" y="6181"/>
                </a:lnTo>
                <a:lnTo>
                  <a:pt x="17106" y="5791"/>
                </a:lnTo>
                <a:lnTo>
                  <a:pt x="17179" y="5378"/>
                </a:lnTo>
                <a:lnTo>
                  <a:pt x="17203" y="5013"/>
                </a:lnTo>
                <a:lnTo>
                  <a:pt x="17227" y="4623"/>
                </a:lnTo>
                <a:lnTo>
                  <a:pt x="17227" y="4210"/>
                </a:lnTo>
                <a:lnTo>
                  <a:pt x="17203" y="3820"/>
                </a:lnTo>
                <a:lnTo>
                  <a:pt x="17130" y="3407"/>
                </a:lnTo>
                <a:lnTo>
                  <a:pt x="17057" y="3017"/>
                </a:lnTo>
                <a:lnTo>
                  <a:pt x="16960" y="2652"/>
                </a:lnTo>
                <a:lnTo>
                  <a:pt x="16814" y="2287"/>
                </a:lnTo>
                <a:lnTo>
                  <a:pt x="16643" y="1947"/>
                </a:lnTo>
                <a:lnTo>
                  <a:pt x="16449" y="1655"/>
                </a:lnTo>
                <a:lnTo>
                  <a:pt x="16205" y="1363"/>
                </a:lnTo>
                <a:lnTo>
                  <a:pt x="15938" y="1119"/>
                </a:lnTo>
                <a:lnTo>
                  <a:pt x="15646" y="876"/>
                </a:lnTo>
                <a:lnTo>
                  <a:pt x="15329" y="681"/>
                </a:lnTo>
                <a:lnTo>
                  <a:pt x="14989" y="511"/>
                </a:lnTo>
                <a:lnTo>
                  <a:pt x="14648" y="365"/>
                </a:lnTo>
                <a:lnTo>
                  <a:pt x="14332" y="243"/>
                </a:lnTo>
                <a:lnTo>
                  <a:pt x="13967" y="170"/>
                </a:lnTo>
                <a:lnTo>
                  <a:pt x="13578" y="97"/>
                </a:lnTo>
                <a:lnTo>
                  <a:pt x="13188" y="73"/>
                </a:lnTo>
                <a:lnTo>
                  <a:pt x="12799" y="49"/>
                </a:lnTo>
                <a:lnTo>
                  <a:pt x="12410" y="73"/>
                </a:lnTo>
                <a:lnTo>
                  <a:pt x="12045" y="146"/>
                </a:lnTo>
                <a:lnTo>
                  <a:pt x="11704" y="243"/>
                </a:lnTo>
                <a:lnTo>
                  <a:pt x="11217" y="462"/>
                </a:lnTo>
                <a:lnTo>
                  <a:pt x="10731" y="706"/>
                </a:lnTo>
                <a:lnTo>
                  <a:pt x="10268" y="949"/>
                </a:lnTo>
                <a:lnTo>
                  <a:pt x="9806" y="1241"/>
                </a:lnTo>
                <a:lnTo>
                  <a:pt x="9611" y="1363"/>
                </a:lnTo>
                <a:lnTo>
                  <a:pt x="9271" y="1582"/>
                </a:lnTo>
                <a:lnTo>
                  <a:pt x="8906" y="1874"/>
                </a:lnTo>
                <a:lnTo>
                  <a:pt x="8735" y="2044"/>
                </a:lnTo>
                <a:lnTo>
                  <a:pt x="8589" y="2190"/>
                </a:lnTo>
                <a:lnTo>
                  <a:pt x="8468" y="2044"/>
                </a:lnTo>
                <a:lnTo>
                  <a:pt x="8322" y="1922"/>
                </a:lnTo>
                <a:lnTo>
                  <a:pt x="7981" y="1630"/>
                </a:lnTo>
                <a:lnTo>
                  <a:pt x="7592" y="1363"/>
                </a:lnTo>
                <a:lnTo>
                  <a:pt x="7202" y="1119"/>
                </a:lnTo>
                <a:lnTo>
                  <a:pt x="6813" y="900"/>
                </a:lnTo>
                <a:lnTo>
                  <a:pt x="6472" y="706"/>
                </a:lnTo>
                <a:lnTo>
                  <a:pt x="5986" y="487"/>
                </a:lnTo>
                <a:lnTo>
                  <a:pt x="5645" y="341"/>
                </a:lnTo>
                <a:lnTo>
                  <a:pt x="5280" y="219"/>
                </a:lnTo>
                <a:lnTo>
                  <a:pt x="4915" y="122"/>
                </a:lnTo>
                <a:lnTo>
                  <a:pt x="4526" y="49"/>
                </a:lnTo>
                <a:lnTo>
                  <a:pt x="4137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364A7E-C5A6-4AC9-A394-144EF62E63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1883" y="413581"/>
            <a:ext cx="3367481" cy="82316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4"/>
          <p:cNvSpPr txBox="1">
            <a:spLocks noGrp="1"/>
          </p:cNvSpPr>
          <p:nvPr>
            <p:ph type="body" idx="1"/>
          </p:nvPr>
        </p:nvSpPr>
        <p:spPr>
          <a:xfrm>
            <a:off x="1752280" y="1513145"/>
            <a:ext cx="2714465" cy="303912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101600" indent="0">
              <a:buNone/>
            </a:pPr>
            <a:r>
              <a:rPr lang="en-GB" sz="2000" dirty="0">
                <a:cs typeface="MV Boli" panose="02000500030200090000" pitchFamily="2" charset="0"/>
              </a:rPr>
              <a:t> </a:t>
            </a:r>
            <a:endParaRPr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E85573-C22C-44E9-9452-E1DFDA700570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1650716" y="2398924"/>
            <a:ext cx="2664726" cy="1166577"/>
          </a:xfrm>
        </p:spPr>
        <p:txBody>
          <a:bodyPr/>
          <a:lstStyle/>
          <a:p>
            <a:pPr marL="101600" indent="0" algn="l">
              <a:buNone/>
            </a:pP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Hey there friend, how are you feeling today?</a:t>
            </a:r>
          </a:p>
          <a:p>
            <a:pPr marL="101600" indent="0">
              <a:buNone/>
            </a:pPr>
            <a:endParaRPr lang="en-GB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F47FB4C-6B8A-47F9-AA85-12590D10E9F3}"/>
              </a:ext>
            </a:extLst>
          </p:cNvPr>
          <p:cNvSpPr txBox="1">
            <a:spLocks/>
          </p:cNvSpPr>
          <p:nvPr/>
        </p:nvSpPr>
        <p:spPr>
          <a:xfrm>
            <a:off x="4830283" y="1842069"/>
            <a:ext cx="2636221" cy="28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unito"/>
              <a:buChar char="➜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unito"/>
              <a:buChar char="-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unito"/>
              <a:buChar char="-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unito"/>
              <a:buChar char="-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unito"/>
              <a:buChar char="-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unito"/>
              <a:buChar char="-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unito"/>
              <a:buChar char="●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unito"/>
              <a:buChar char="○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55600" algn="l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2"/>
              </a:buClr>
              <a:buSzPts val="2000"/>
              <a:buFont typeface="Nunito"/>
              <a:buChar char="■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101600" indent="0">
              <a:buClr>
                <a:schemeClr val="accent3">
                  <a:lumMod val="60000"/>
                  <a:lumOff val="40000"/>
                </a:schemeClr>
              </a:buClr>
              <a:buNone/>
            </a:pP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Ummmmm… I’m not sure really. </a:t>
            </a:r>
          </a:p>
          <a:p>
            <a:pPr>
              <a:buClr>
                <a:schemeClr val="accent3">
                  <a:lumMod val="60000"/>
                  <a:lumOff val="40000"/>
                </a:schemeClr>
              </a:buClr>
            </a:pPr>
            <a:endParaRPr lang="en-GB" sz="2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01600" indent="0">
              <a:buClr>
                <a:schemeClr val="accent3">
                  <a:lumMod val="60000"/>
                  <a:lumOff val="40000"/>
                </a:schemeClr>
              </a:buClr>
              <a:buNone/>
            </a:pP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How do I look?</a:t>
            </a:r>
          </a:p>
          <a:p>
            <a:pPr marL="101600" indent="0">
              <a:buFont typeface="Nunito"/>
              <a:buNone/>
            </a:pPr>
            <a:endParaRPr lang="en-GB" dirty="0"/>
          </a:p>
        </p:txBody>
      </p:sp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D7845E2-CF82-42CE-B627-A456E3A11A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2164"/>
          <a:stretch/>
        </p:blipFill>
        <p:spPr>
          <a:xfrm>
            <a:off x="1006910" y="99150"/>
            <a:ext cx="2441122" cy="481271"/>
          </a:xfrm>
          <a:prstGeom prst="rect">
            <a:avLst/>
          </a:prstGeom>
        </p:spPr>
      </p:pic>
      <p:pic>
        <p:nvPicPr>
          <p:cNvPr id="6" name="Picture 5" descr="A picture containing diagram&#10;&#10;Description automatically generated">
            <a:extLst>
              <a:ext uri="{FF2B5EF4-FFF2-40B4-BE49-F238E27FC236}">
                <a16:creationId xmlns:a16="http://schemas.microsoft.com/office/drawing/2014/main" id="{57716BBE-B748-415D-88DC-415D67C14AB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4925"/>
          <a:stretch/>
        </p:blipFill>
        <p:spPr>
          <a:xfrm>
            <a:off x="4479210" y="83526"/>
            <a:ext cx="2648212" cy="47032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4"/>
          <p:cNvSpPr txBox="1">
            <a:spLocks noGrp="1"/>
          </p:cNvSpPr>
          <p:nvPr>
            <p:ph type="body" idx="1"/>
          </p:nvPr>
        </p:nvSpPr>
        <p:spPr>
          <a:xfrm>
            <a:off x="1752280" y="1513145"/>
            <a:ext cx="2714465" cy="303912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101600" indent="0">
              <a:buNone/>
            </a:pPr>
            <a:r>
              <a:rPr lang="en-GB" sz="2000" dirty="0">
                <a:cs typeface="MV Boli" panose="02000500030200090000" pitchFamily="2" charset="0"/>
              </a:rPr>
              <a:t> </a:t>
            </a:r>
            <a:endParaRPr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E85573-C22C-44E9-9452-E1DFDA700570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1591516" y="2122635"/>
            <a:ext cx="2737086" cy="1600750"/>
          </a:xfrm>
        </p:spPr>
        <p:txBody>
          <a:bodyPr/>
          <a:lstStyle/>
          <a:p>
            <a:pPr marL="101600" indent="0" algn="l">
              <a:buNone/>
            </a:pP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Children, what do you think? </a:t>
            </a:r>
          </a:p>
          <a:p>
            <a:pPr marL="101600" indent="0" algn="l">
              <a:buNone/>
            </a:pPr>
            <a:endParaRPr lang="en-GB" sz="2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01600" indent="0" algn="l">
              <a:buNone/>
            </a:pP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How do you think she’s feeling? </a:t>
            </a:r>
          </a:p>
          <a:p>
            <a:pPr algn="l"/>
            <a:endParaRPr lang="en-GB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01600" indent="0" algn="l">
              <a:buNone/>
            </a:pPr>
            <a:endParaRPr lang="en-GB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01600" indent="0" algn="l">
              <a:buNone/>
            </a:pPr>
            <a:endParaRPr lang="en-GB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/>
            <a:endParaRPr lang="en-GB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/>
            <a:endParaRPr lang="en-GB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01600" indent="0">
              <a:buNone/>
            </a:pPr>
            <a:endParaRPr lang="en-GB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F47FB4C-6B8A-47F9-AA85-12590D10E9F3}"/>
              </a:ext>
            </a:extLst>
          </p:cNvPr>
          <p:cNvSpPr txBox="1">
            <a:spLocks/>
          </p:cNvSpPr>
          <p:nvPr/>
        </p:nvSpPr>
        <p:spPr>
          <a:xfrm>
            <a:off x="4803968" y="2504180"/>
            <a:ext cx="2596750" cy="1140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unito"/>
              <a:buChar char="➜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unito"/>
              <a:buChar char="-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unito"/>
              <a:buChar char="-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unito"/>
              <a:buChar char="-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unito"/>
              <a:buChar char="-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unito"/>
              <a:buChar char="-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unito"/>
              <a:buChar char="●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unito"/>
              <a:buChar char="○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55600" algn="l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2"/>
              </a:buClr>
              <a:buSzPts val="2000"/>
              <a:buFont typeface="Nunito"/>
              <a:buChar char="■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101600" indent="0">
              <a:buClr>
                <a:schemeClr val="accent3">
                  <a:lumMod val="60000"/>
                  <a:lumOff val="40000"/>
                </a:schemeClr>
              </a:buClr>
              <a:buNone/>
            </a:pP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think I feel….</a:t>
            </a:r>
          </a:p>
          <a:p>
            <a:pPr marL="101600" indent="0">
              <a:buFont typeface="Nunito"/>
              <a:buNone/>
            </a:pPr>
            <a:endParaRPr lang="en-GB" dirty="0"/>
          </a:p>
        </p:txBody>
      </p:sp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16864FD3-AC59-4CEB-B8E2-A288EF59091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2164"/>
          <a:stretch/>
        </p:blipFill>
        <p:spPr>
          <a:xfrm>
            <a:off x="1421351" y="112307"/>
            <a:ext cx="2441122" cy="481271"/>
          </a:xfrm>
          <a:prstGeom prst="rect">
            <a:avLst/>
          </a:prstGeom>
        </p:spPr>
      </p:pic>
      <p:pic>
        <p:nvPicPr>
          <p:cNvPr id="6" name="Picture 5" descr="A picture containing diagram&#10;&#10;Description automatically generated">
            <a:extLst>
              <a:ext uri="{FF2B5EF4-FFF2-40B4-BE49-F238E27FC236}">
                <a16:creationId xmlns:a16="http://schemas.microsoft.com/office/drawing/2014/main" id="{7D86E128-287E-4A02-AF90-A1E0059C70D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4925"/>
          <a:stretch/>
        </p:blipFill>
        <p:spPr>
          <a:xfrm>
            <a:off x="4423676" y="103262"/>
            <a:ext cx="2789265" cy="49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698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02DBC0BE-89E0-4520-A709-EF310CB6E34A}"/>
              </a:ext>
            </a:extLst>
          </p:cNvPr>
          <p:cNvSpPr txBox="1">
            <a:spLocks/>
          </p:cNvSpPr>
          <p:nvPr/>
        </p:nvSpPr>
        <p:spPr>
          <a:xfrm>
            <a:off x="512649" y="366193"/>
            <a:ext cx="4730349" cy="54820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01600"/>
            <a:r>
              <a:rPr lang="en-GB" sz="22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Sad</a:t>
            </a: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… Yes, I feel </a:t>
            </a:r>
            <a:r>
              <a:rPr lang="en-GB" sz="22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sad</a:t>
            </a: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 </a:t>
            </a:r>
          </a:p>
          <a:p>
            <a:pPr marL="101600"/>
            <a:endParaRPr lang="en-GB" dirty="0"/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6873EC-C81B-4EFE-BBA1-3056AE90E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771" y="927557"/>
            <a:ext cx="5381129" cy="381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DD4A5F1-C032-4F2A-8840-599A4C87F473}"/>
              </a:ext>
            </a:extLst>
          </p:cNvPr>
          <p:cNvSpPr txBox="1"/>
          <p:nvPr/>
        </p:nvSpPr>
        <p:spPr>
          <a:xfrm rot="19665515">
            <a:off x="93741" y="1796613"/>
            <a:ext cx="46608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800" dirty="0">
                <a:solidFill>
                  <a:schemeClr val="tx1">
                    <a:alpha val="81000"/>
                  </a:schemeClr>
                </a:solidFill>
                <a:latin typeface="Colonna MT" panose="04020805060202030203" pitchFamily="82" charset="0"/>
              </a:rPr>
              <a:t>Sample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4"/>
          <p:cNvSpPr txBox="1">
            <a:spLocks noGrp="1"/>
          </p:cNvSpPr>
          <p:nvPr>
            <p:ph type="body" idx="1"/>
          </p:nvPr>
        </p:nvSpPr>
        <p:spPr>
          <a:xfrm>
            <a:off x="1752280" y="1513145"/>
            <a:ext cx="2714465" cy="303912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101600" indent="0">
              <a:buNone/>
            </a:pPr>
            <a:r>
              <a:rPr lang="en-GB" sz="2000" dirty="0">
                <a:cs typeface="MV Boli" panose="02000500030200090000" pitchFamily="2" charset="0"/>
              </a:rPr>
              <a:t> </a:t>
            </a:r>
            <a:endParaRPr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E85573-C22C-44E9-9452-E1DFDA700570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1617826" y="1813447"/>
            <a:ext cx="2737086" cy="2278327"/>
          </a:xfrm>
        </p:spPr>
        <p:txBody>
          <a:bodyPr/>
          <a:lstStyle/>
          <a:p>
            <a:pPr marL="101600" indent="0" algn="l">
              <a:buNone/>
            </a:pP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Oh no. I’m sorry to hear that you’re feeling </a:t>
            </a:r>
            <a:r>
              <a:rPr lang="en-GB" sz="22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sad</a:t>
            </a: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 </a:t>
            </a:r>
          </a:p>
          <a:p>
            <a:pPr marL="101600" indent="0" algn="l">
              <a:buNone/>
            </a:pPr>
            <a:endParaRPr lang="en-GB" sz="2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01600" indent="0" algn="l">
              <a:buNone/>
            </a:pP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Did something happen to make you feel </a:t>
            </a:r>
            <a:r>
              <a:rPr lang="en-GB" sz="22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sad</a:t>
            </a: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?</a:t>
            </a:r>
          </a:p>
          <a:p>
            <a:pPr marL="101600" indent="0" algn="l">
              <a:buNone/>
            </a:pPr>
            <a:endParaRPr lang="en-GB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/>
            <a:endParaRPr lang="en-GB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/>
            <a:endParaRPr lang="en-GB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01600" indent="0">
              <a:buNone/>
            </a:pPr>
            <a:endParaRPr lang="en-GB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F47FB4C-6B8A-47F9-AA85-12590D10E9F3}"/>
              </a:ext>
            </a:extLst>
          </p:cNvPr>
          <p:cNvSpPr txBox="1">
            <a:spLocks/>
          </p:cNvSpPr>
          <p:nvPr/>
        </p:nvSpPr>
        <p:spPr>
          <a:xfrm>
            <a:off x="4652667" y="1102977"/>
            <a:ext cx="2780944" cy="3120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unito"/>
              <a:buChar char="➜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unito"/>
              <a:buChar char="-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unito"/>
              <a:buChar char="-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unito"/>
              <a:buChar char="-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unito"/>
              <a:buChar char="-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unito"/>
              <a:buChar char="-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unito"/>
              <a:buChar char="●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unito"/>
              <a:buChar char="○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55600" algn="l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2"/>
              </a:buClr>
              <a:buSzPts val="2000"/>
              <a:buFont typeface="Nunito"/>
              <a:buChar char="■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101600" indent="0">
              <a:buClr>
                <a:schemeClr val="accent3">
                  <a:lumMod val="60000"/>
                  <a:lumOff val="40000"/>
                </a:schemeClr>
              </a:buClr>
              <a:buNone/>
            </a:pP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Yes. I lost my favourite eraser.</a:t>
            </a:r>
          </a:p>
          <a:p>
            <a:pPr marL="101600" indent="0">
              <a:buClr>
                <a:schemeClr val="accent3">
                  <a:lumMod val="60000"/>
                  <a:lumOff val="40000"/>
                </a:schemeClr>
              </a:buClr>
              <a:buNone/>
            </a:pPr>
            <a:endParaRPr lang="en-GB" sz="2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01600" indent="0">
              <a:buClr>
                <a:schemeClr val="accent3">
                  <a:lumMod val="60000"/>
                  <a:lumOff val="40000"/>
                </a:schemeClr>
              </a:buClr>
              <a:buNone/>
            </a:pPr>
            <a:endParaRPr lang="en-GB" sz="2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01600" indent="0">
              <a:buClr>
                <a:schemeClr val="accent3">
                  <a:lumMod val="60000"/>
                  <a:lumOff val="40000"/>
                </a:schemeClr>
              </a:buClr>
              <a:buNone/>
            </a:pPr>
            <a:endParaRPr lang="en-GB" sz="2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01600" indent="0">
              <a:buClr>
                <a:schemeClr val="accent3">
                  <a:lumMod val="60000"/>
                  <a:lumOff val="40000"/>
                </a:schemeClr>
              </a:buClr>
              <a:buNone/>
            </a:pP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And it’s raining a lot. I feel </a:t>
            </a:r>
            <a:r>
              <a:rPr lang="en-GB" sz="22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sad</a:t>
            </a: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when it rains a lot. 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9DFB71A5-DB99-4E05-B4EE-D39187B480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906" t="71040" r="12863"/>
          <a:stretch/>
        </p:blipFill>
        <p:spPr>
          <a:xfrm>
            <a:off x="4835135" y="2085360"/>
            <a:ext cx="2361653" cy="680798"/>
          </a:xfrm>
          <a:prstGeom prst="rect">
            <a:avLst/>
          </a:prstGeom>
        </p:spPr>
      </p:pic>
      <p:pic>
        <p:nvPicPr>
          <p:cNvPr id="7" name="Picture 6" descr="A picture containing logo&#10;&#10;Description automatically generated">
            <a:extLst>
              <a:ext uri="{FF2B5EF4-FFF2-40B4-BE49-F238E27FC236}">
                <a16:creationId xmlns:a16="http://schemas.microsoft.com/office/drawing/2014/main" id="{DAF53E21-C182-4481-B88F-D7B453E586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7848"/>
          <a:stretch/>
        </p:blipFill>
        <p:spPr>
          <a:xfrm>
            <a:off x="7538513" y="2552426"/>
            <a:ext cx="1593510" cy="657841"/>
          </a:xfrm>
          <a:prstGeom prst="rect">
            <a:avLst/>
          </a:prstGeom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CF558D43-F19F-4BFE-BF5A-272AB0D3C92E}"/>
              </a:ext>
            </a:extLst>
          </p:cNvPr>
          <p:cNvSpPr txBox="1"/>
          <p:nvPr/>
        </p:nvSpPr>
        <p:spPr>
          <a:xfrm rot="20111074">
            <a:off x="6404866" y="2031262"/>
            <a:ext cx="20838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4800" dirty="0">
                <a:solidFill>
                  <a:schemeClr val="tx1">
                    <a:alpha val="81000"/>
                  </a:schemeClr>
                </a:solidFill>
                <a:latin typeface="Colonna MT" panose="04020805060202030203" pitchFamily="82" charset="0"/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3023600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DB01E39-2532-4EFF-884C-5BD098B86B7A}"/>
              </a:ext>
            </a:extLst>
          </p:cNvPr>
          <p:cNvSpPr txBox="1"/>
          <p:nvPr/>
        </p:nvSpPr>
        <p:spPr>
          <a:xfrm>
            <a:off x="118412" y="298376"/>
            <a:ext cx="7038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1600" indent="0">
              <a:buNone/>
            </a:pPr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Hey there, I can help you learn more about how </a:t>
            </a:r>
            <a:r>
              <a:rPr lang="en-GB" sz="18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sad</a:t>
            </a:r>
            <a:r>
              <a:rPr lang="en-GB" sz="1800" dirty="0">
                <a:solidFill>
                  <a:schemeClr val="accent3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 </a:t>
            </a:r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feels.</a:t>
            </a:r>
            <a:endParaRPr lang="en-GB" sz="18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2B7785D-0EC0-4B7B-B4AF-B83F6BB17A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724" y="697312"/>
            <a:ext cx="5859425" cy="414358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9C61121-394C-43E1-B80B-C500B6FA62C2}"/>
              </a:ext>
            </a:extLst>
          </p:cNvPr>
          <p:cNvSpPr txBox="1"/>
          <p:nvPr/>
        </p:nvSpPr>
        <p:spPr>
          <a:xfrm>
            <a:off x="2269554" y="403634"/>
            <a:ext cx="45588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1600" indent="0">
              <a:buNone/>
            </a:pPr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Children, can you think of any other </a:t>
            </a:r>
            <a:r>
              <a:rPr lang="en-GB" sz="18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words</a:t>
            </a:r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for feeling</a:t>
            </a:r>
            <a:r>
              <a:rPr lang="en-GB" sz="1800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18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sad</a:t>
            </a:r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? </a:t>
            </a:r>
          </a:p>
        </p:txBody>
      </p:sp>
      <p:pic>
        <p:nvPicPr>
          <p:cNvPr id="4" name="Picture 3" descr="Chart, diagram&#10;&#10;Description automatically generated">
            <a:extLst>
              <a:ext uri="{FF2B5EF4-FFF2-40B4-BE49-F238E27FC236}">
                <a16:creationId xmlns:a16="http://schemas.microsoft.com/office/drawing/2014/main" id="{EA22186A-39B1-49EA-81C6-6D19A23A95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8249" y="1195116"/>
            <a:ext cx="4960127" cy="350762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9C61121-394C-43E1-B80B-C500B6FA62C2}"/>
              </a:ext>
            </a:extLst>
          </p:cNvPr>
          <p:cNvSpPr txBox="1"/>
          <p:nvPr/>
        </p:nvSpPr>
        <p:spPr>
          <a:xfrm>
            <a:off x="2420858" y="522046"/>
            <a:ext cx="45588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1600" indent="0">
              <a:buNone/>
            </a:pPr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Good ideas! Here are our ideas…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E109996E-4155-4B0A-8F92-455A29253B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8514" y="1110723"/>
            <a:ext cx="4986441" cy="352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882242"/>
      </p:ext>
    </p:extLst>
  </p:cSld>
  <p:clrMapOvr>
    <a:masterClrMapping/>
  </p:clrMapOvr>
</p:sld>
</file>

<file path=ppt/theme/theme1.xml><?xml version="1.0" encoding="utf-8"?>
<a:theme xmlns:a="http://schemas.openxmlformats.org/drawingml/2006/main" name="Osric template">
  <a:themeElements>
    <a:clrScheme name="Custom 347">
      <a:dk1>
        <a:srgbClr val="FFFFFF"/>
      </a:dk1>
      <a:lt1>
        <a:srgbClr val="24272E"/>
      </a:lt1>
      <a:dk2>
        <a:srgbClr val="C6C8D6"/>
      </a:dk2>
      <a:lt2>
        <a:srgbClr val="6B707C"/>
      </a:lt2>
      <a:accent1>
        <a:srgbClr val="FFDD41"/>
      </a:accent1>
      <a:accent2>
        <a:srgbClr val="8CE444"/>
      </a:accent2>
      <a:accent3>
        <a:srgbClr val="5FDEF0"/>
      </a:accent3>
      <a:accent4>
        <a:srgbClr val="7598FF"/>
      </a:accent4>
      <a:accent5>
        <a:srgbClr val="BA64E0"/>
      </a:accent5>
      <a:accent6>
        <a:srgbClr val="FF594C"/>
      </a:accent6>
      <a:hlink>
        <a:srgbClr val="CCDBFF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sric template">
  <a:themeElements>
    <a:clrScheme name="Custom 347">
      <a:dk1>
        <a:srgbClr val="FFFFFF"/>
      </a:dk1>
      <a:lt1>
        <a:srgbClr val="24272E"/>
      </a:lt1>
      <a:dk2>
        <a:srgbClr val="C6C8D6"/>
      </a:dk2>
      <a:lt2>
        <a:srgbClr val="6B707C"/>
      </a:lt2>
      <a:accent1>
        <a:srgbClr val="FFDD41"/>
      </a:accent1>
      <a:accent2>
        <a:srgbClr val="8CE444"/>
      </a:accent2>
      <a:accent3>
        <a:srgbClr val="5FDEF0"/>
      </a:accent3>
      <a:accent4>
        <a:srgbClr val="7598FF"/>
      </a:accent4>
      <a:accent5>
        <a:srgbClr val="BA64E0"/>
      </a:accent5>
      <a:accent6>
        <a:srgbClr val="FF594C"/>
      </a:accent6>
      <a:hlink>
        <a:srgbClr val="CCDBFF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2170</TotalTime>
  <Words>589</Words>
  <Application>Microsoft Office PowerPoint</Application>
  <PresentationFormat>On-screen Show (16:9)</PresentationFormat>
  <Paragraphs>93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5" baseType="lpstr">
      <vt:lpstr>Colonna MT</vt:lpstr>
      <vt:lpstr>Tahoma</vt:lpstr>
      <vt:lpstr>Verdana</vt:lpstr>
      <vt:lpstr>Wingdings</vt:lpstr>
      <vt:lpstr>Walter Turncoat</vt:lpstr>
      <vt:lpstr>Nunito</vt:lpstr>
      <vt:lpstr>Courier New</vt:lpstr>
      <vt:lpstr>Arial</vt:lpstr>
      <vt:lpstr>Calibri</vt:lpstr>
      <vt:lpstr>Osric template</vt:lpstr>
      <vt:lpstr>1_Osric template</vt:lpstr>
      <vt:lpstr>Ages 5 - 7  Mental Health Skills Programme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credits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Shabnum Hasan</dc:creator>
  <cp:lastModifiedBy>Shabnum Hasan</cp:lastModifiedBy>
  <cp:revision>423</cp:revision>
  <dcterms:modified xsi:type="dcterms:W3CDTF">2021-07-11T17:18:46Z</dcterms:modified>
</cp:coreProperties>
</file>