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7"/>
  </p:notesMasterIdLst>
  <p:sldIdLst>
    <p:sldId id="276" r:id="rId2"/>
    <p:sldId id="277" r:id="rId3"/>
    <p:sldId id="278" r:id="rId4"/>
    <p:sldId id="279" r:id="rId5"/>
    <p:sldId id="280" r:id="rId6"/>
    <p:sldId id="281" r:id="rId7"/>
    <p:sldId id="282" r:id="rId8"/>
    <p:sldId id="283" r:id="rId9"/>
    <p:sldId id="284" r:id="rId10"/>
    <p:sldId id="285" r:id="rId11"/>
    <p:sldId id="286" r:id="rId12"/>
    <p:sldId id="287" r:id="rId13"/>
    <p:sldId id="288" r:id="rId14"/>
    <p:sldId id="290" r:id="rId15"/>
    <p:sldId id="289" r:id="rId16"/>
  </p:sldIdLst>
  <p:sldSz cx="9906000" cy="6858000" type="A4"/>
  <p:notesSz cx="6858000" cy="9144000"/>
  <p:custDataLst>
    <p:tags r:id="rId1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oblem Solving Worksheet" id="{385E0E01-D7F5-524E-AF33-C174E2A0D379}">
          <p14:sldIdLst>
            <p14:sldId id="276"/>
            <p14:sldId id="277"/>
            <p14:sldId id="278"/>
            <p14:sldId id="279"/>
            <p14:sldId id="280"/>
            <p14:sldId id="281"/>
            <p14:sldId id="282"/>
            <p14:sldId id="283"/>
            <p14:sldId id="284"/>
            <p14:sldId id="285"/>
            <p14:sldId id="286"/>
            <p14:sldId id="287"/>
            <p14:sldId id="288"/>
            <p14:sldId id="290"/>
            <p14:sldId id="28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23D"/>
    <a:srgbClr val="FFF6F0"/>
    <a:srgbClr val="FFEBDA"/>
    <a:srgbClr val="F6E0CD"/>
    <a:srgbClr val="FFA63F"/>
    <a:srgbClr val="FAA03D"/>
    <a:srgbClr val="9DDBEC"/>
    <a:srgbClr val="ABEFFF"/>
    <a:srgbClr val="DB967C"/>
    <a:srgbClr val="B57A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89" autoAdjust="0"/>
    <p:restoredTop sz="94609"/>
  </p:normalViewPr>
  <p:slideViewPr>
    <p:cSldViewPr snapToGrid="0" snapToObjects="1">
      <p:cViewPr varScale="1">
        <p:scale>
          <a:sx n="75" d="100"/>
          <a:sy n="75" d="100"/>
        </p:scale>
        <p:origin x="780"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1F0112-01F2-1E4E-A9C7-588861A06C2F}" type="datetimeFigureOut">
              <a:rPr lang="en-US" smtClean="0"/>
              <a:t>5/1/2022</a:t>
            </a:fld>
            <a:endParaRPr lang="en-US" dirty="0"/>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752693-DE2C-284F-955A-EE0CF2E50CEF}" type="slidenum">
              <a:rPr lang="en-US" smtClean="0"/>
              <a:t>‹#›</a:t>
            </a:fld>
            <a:endParaRPr lang="en-US" dirty="0"/>
          </a:p>
        </p:txBody>
      </p:sp>
    </p:spTree>
    <p:extLst>
      <p:ext uri="{BB962C8B-B14F-4D97-AF65-F5344CB8AC3E}">
        <p14:creationId xmlns:p14="http://schemas.microsoft.com/office/powerpoint/2010/main" val="3291394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3752693-DE2C-284F-955A-EE0CF2E50CEF}" type="slidenum">
              <a:rPr lang="en-US" smtClean="0"/>
              <a:t>1</a:t>
            </a:fld>
            <a:endParaRPr lang="en-US" dirty="0"/>
          </a:p>
        </p:txBody>
      </p:sp>
    </p:spTree>
    <p:extLst>
      <p:ext uri="{BB962C8B-B14F-4D97-AF65-F5344CB8AC3E}">
        <p14:creationId xmlns:p14="http://schemas.microsoft.com/office/powerpoint/2010/main" val="2038457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3752693-DE2C-284F-955A-EE0CF2E50CEF}" type="slidenum">
              <a:rPr lang="en-US" smtClean="0"/>
              <a:t>10</a:t>
            </a:fld>
            <a:endParaRPr lang="en-US" dirty="0"/>
          </a:p>
        </p:txBody>
      </p:sp>
    </p:spTree>
    <p:extLst>
      <p:ext uri="{BB962C8B-B14F-4D97-AF65-F5344CB8AC3E}">
        <p14:creationId xmlns:p14="http://schemas.microsoft.com/office/powerpoint/2010/main" val="15014254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3752693-DE2C-284F-955A-EE0CF2E50CEF}" type="slidenum">
              <a:rPr lang="en-US" smtClean="0"/>
              <a:t>11</a:t>
            </a:fld>
            <a:endParaRPr lang="en-US" dirty="0"/>
          </a:p>
        </p:txBody>
      </p:sp>
    </p:spTree>
    <p:extLst>
      <p:ext uri="{BB962C8B-B14F-4D97-AF65-F5344CB8AC3E}">
        <p14:creationId xmlns:p14="http://schemas.microsoft.com/office/powerpoint/2010/main" val="15939498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3752693-DE2C-284F-955A-EE0CF2E50CEF}" type="slidenum">
              <a:rPr lang="en-US" smtClean="0"/>
              <a:t>12</a:t>
            </a:fld>
            <a:endParaRPr lang="en-US" dirty="0"/>
          </a:p>
        </p:txBody>
      </p:sp>
    </p:spTree>
    <p:extLst>
      <p:ext uri="{BB962C8B-B14F-4D97-AF65-F5344CB8AC3E}">
        <p14:creationId xmlns:p14="http://schemas.microsoft.com/office/powerpoint/2010/main" val="2998182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3752693-DE2C-284F-955A-EE0CF2E50CEF}" type="slidenum">
              <a:rPr lang="en-US" smtClean="0"/>
              <a:t>13</a:t>
            </a:fld>
            <a:endParaRPr lang="en-US" dirty="0"/>
          </a:p>
        </p:txBody>
      </p:sp>
    </p:spTree>
    <p:extLst>
      <p:ext uri="{BB962C8B-B14F-4D97-AF65-F5344CB8AC3E}">
        <p14:creationId xmlns:p14="http://schemas.microsoft.com/office/powerpoint/2010/main" val="1825213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3752693-DE2C-284F-955A-EE0CF2E50CEF}" type="slidenum">
              <a:rPr lang="en-US" smtClean="0"/>
              <a:t>14</a:t>
            </a:fld>
            <a:endParaRPr lang="en-US" dirty="0"/>
          </a:p>
        </p:txBody>
      </p:sp>
    </p:spTree>
    <p:extLst>
      <p:ext uri="{BB962C8B-B14F-4D97-AF65-F5344CB8AC3E}">
        <p14:creationId xmlns:p14="http://schemas.microsoft.com/office/powerpoint/2010/main" val="24002915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3752693-DE2C-284F-955A-EE0CF2E50CEF}" type="slidenum">
              <a:rPr lang="en-US" smtClean="0"/>
              <a:t>15</a:t>
            </a:fld>
            <a:endParaRPr lang="en-US" dirty="0"/>
          </a:p>
        </p:txBody>
      </p:sp>
    </p:spTree>
    <p:extLst>
      <p:ext uri="{BB962C8B-B14F-4D97-AF65-F5344CB8AC3E}">
        <p14:creationId xmlns:p14="http://schemas.microsoft.com/office/powerpoint/2010/main" val="30309372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3752693-DE2C-284F-955A-EE0CF2E50CEF}" type="slidenum">
              <a:rPr lang="en-US" smtClean="0"/>
              <a:t>2</a:t>
            </a:fld>
            <a:endParaRPr lang="en-US" dirty="0"/>
          </a:p>
        </p:txBody>
      </p:sp>
    </p:spTree>
    <p:extLst>
      <p:ext uri="{BB962C8B-B14F-4D97-AF65-F5344CB8AC3E}">
        <p14:creationId xmlns:p14="http://schemas.microsoft.com/office/powerpoint/2010/main" val="23565231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3752693-DE2C-284F-955A-EE0CF2E50CEF}" type="slidenum">
              <a:rPr lang="en-US" smtClean="0"/>
              <a:t>3</a:t>
            </a:fld>
            <a:endParaRPr lang="en-US" dirty="0"/>
          </a:p>
        </p:txBody>
      </p:sp>
    </p:spTree>
    <p:extLst>
      <p:ext uri="{BB962C8B-B14F-4D97-AF65-F5344CB8AC3E}">
        <p14:creationId xmlns:p14="http://schemas.microsoft.com/office/powerpoint/2010/main" val="21888199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3752693-DE2C-284F-955A-EE0CF2E50CEF}" type="slidenum">
              <a:rPr lang="en-US" smtClean="0"/>
              <a:t>4</a:t>
            </a:fld>
            <a:endParaRPr lang="en-US" dirty="0"/>
          </a:p>
        </p:txBody>
      </p:sp>
    </p:spTree>
    <p:extLst>
      <p:ext uri="{BB962C8B-B14F-4D97-AF65-F5344CB8AC3E}">
        <p14:creationId xmlns:p14="http://schemas.microsoft.com/office/powerpoint/2010/main" val="3373775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3752693-DE2C-284F-955A-EE0CF2E50CEF}" type="slidenum">
              <a:rPr lang="en-US" smtClean="0"/>
              <a:t>5</a:t>
            </a:fld>
            <a:endParaRPr lang="en-US" dirty="0"/>
          </a:p>
        </p:txBody>
      </p:sp>
    </p:spTree>
    <p:extLst>
      <p:ext uri="{BB962C8B-B14F-4D97-AF65-F5344CB8AC3E}">
        <p14:creationId xmlns:p14="http://schemas.microsoft.com/office/powerpoint/2010/main" val="527501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3752693-DE2C-284F-955A-EE0CF2E50CEF}" type="slidenum">
              <a:rPr lang="en-US" smtClean="0"/>
              <a:t>6</a:t>
            </a:fld>
            <a:endParaRPr lang="en-US" dirty="0"/>
          </a:p>
        </p:txBody>
      </p:sp>
    </p:spTree>
    <p:extLst>
      <p:ext uri="{BB962C8B-B14F-4D97-AF65-F5344CB8AC3E}">
        <p14:creationId xmlns:p14="http://schemas.microsoft.com/office/powerpoint/2010/main" val="1865753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3752693-DE2C-284F-955A-EE0CF2E50CEF}" type="slidenum">
              <a:rPr lang="en-US" smtClean="0"/>
              <a:t>7</a:t>
            </a:fld>
            <a:endParaRPr lang="en-US" dirty="0"/>
          </a:p>
        </p:txBody>
      </p:sp>
    </p:spTree>
    <p:extLst>
      <p:ext uri="{BB962C8B-B14F-4D97-AF65-F5344CB8AC3E}">
        <p14:creationId xmlns:p14="http://schemas.microsoft.com/office/powerpoint/2010/main" val="24527206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3752693-DE2C-284F-955A-EE0CF2E50CEF}" type="slidenum">
              <a:rPr lang="en-US" smtClean="0"/>
              <a:t>8</a:t>
            </a:fld>
            <a:endParaRPr lang="en-US" dirty="0"/>
          </a:p>
        </p:txBody>
      </p:sp>
    </p:spTree>
    <p:extLst>
      <p:ext uri="{BB962C8B-B14F-4D97-AF65-F5344CB8AC3E}">
        <p14:creationId xmlns:p14="http://schemas.microsoft.com/office/powerpoint/2010/main" val="31258550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3752693-DE2C-284F-955A-EE0CF2E50CEF}" type="slidenum">
              <a:rPr lang="en-US" smtClean="0"/>
              <a:t>9</a:t>
            </a:fld>
            <a:endParaRPr lang="en-US" dirty="0"/>
          </a:p>
        </p:txBody>
      </p:sp>
    </p:spTree>
    <p:extLst>
      <p:ext uri="{BB962C8B-B14F-4D97-AF65-F5344CB8AC3E}">
        <p14:creationId xmlns:p14="http://schemas.microsoft.com/office/powerpoint/2010/main" val="3909578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04200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descr="A picture containing diagram&#10;&#10;Description automatically generated">
            <a:extLst>
              <a:ext uri="{FF2B5EF4-FFF2-40B4-BE49-F238E27FC236}">
                <a16:creationId xmlns:a16="http://schemas.microsoft.com/office/drawing/2014/main" id="{5F831E80-AB5C-4DF5-99FC-C10F8357EA58}"/>
              </a:ext>
            </a:extLst>
          </p:cNvPr>
          <p:cNvPicPr>
            <a:picLocks noChangeAspect="1"/>
          </p:cNvPicPr>
          <p:nvPr userDrawn="1"/>
        </p:nvPicPr>
        <p:blipFill>
          <a:blip r:embed="rId4"/>
          <a:stretch>
            <a:fillRect/>
          </a:stretch>
        </p:blipFill>
        <p:spPr>
          <a:xfrm>
            <a:off x="7486010" y="548172"/>
            <a:ext cx="1107658" cy="573342"/>
          </a:xfrm>
          <a:custGeom>
            <a:avLst/>
            <a:gdLst>
              <a:gd name="connsiteX0" fmla="*/ 0 w 1107658"/>
              <a:gd name="connsiteY0" fmla="*/ 0 h 573342"/>
              <a:gd name="connsiteX1" fmla="*/ 575982 w 1107658"/>
              <a:gd name="connsiteY1" fmla="*/ 0 h 573342"/>
              <a:gd name="connsiteX2" fmla="*/ 1107658 w 1107658"/>
              <a:gd name="connsiteY2" fmla="*/ 0 h 573342"/>
              <a:gd name="connsiteX3" fmla="*/ 1107658 w 1107658"/>
              <a:gd name="connsiteY3" fmla="*/ 573342 h 573342"/>
              <a:gd name="connsiteX4" fmla="*/ 564906 w 1107658"/>
              <a:gd name="connsiteY4" fmla="*/ 573342 h 573342"/>
              <a:gd name="connsiteX5" fmla="*/ 0 w 1107658"/>
              <a:gd name="connsiteY5" fmla="*/ 573342 h 573342"/>
              <a:gd name="connsiteX6" fmla="*/ 0 w 1107658"/>
              <a:gd name="connsiteY6" fmla="*/ 0 h 573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658" h="573342" fill="none" extrusionOk="0">
                <a:moveTo>
                  <a:pt x="0" y="0"/>
                </a:moveTo>
                <a:cubicBezTo>
                  <a:pt x="167839" y="-19257"/>
                  <a:pt x="384362" y="23435"/>
                  <a:pt x="575982" y="0"/>
                </a:cubicBezTo>
                <a:cubicBezTo>
                  <a:pt x="767602" y="-23435"/>
                  <a:pt x="861638" y="-26034"/>
                  <a:pt x="1107658" y="0"/>
                </a:cubicBezTo>
                <a:cubicBezTo>
                  <a:pt x="1096468" y="254576"/>
                  <a:pt x="1091807" y="311828"/>
                  <a:pt x="1107658" y="573342"/>
                </a:cubicBezTo>
                <a:cubicBezTo>
                  <a:pt x="871832" y="591711"/>
                  <a:pt x="795998" y="588597"/>
                  <a:pt x="564906" y="573342"/>
                </a:cubicBezTo>
                <a:cubicBezTo>
                  <a:pt x="333814" y="558087"/>
                  <a:pt x="229061" y="564191"/>
                  <a:pt x="0" y="573342"/>
                </a:cubicBezTo>
                <a:cubicBezTo>
                  <a:pt x="602" y="300426"/>
                  <a:pt x="-18611" y="199466"/>
                  <a:pt x="0" y="0"/>
                </a:cubicBezTo>
                <a:close/>
              </a:path>
              <a:path w="1107658" h="573342" stroke="0" extrusionOk="0">
                <a:moveTo>
                  <a:pt x="0" y="0"/>
                </a:moveTo>
                <a:cubicBezTo>
                  <a:pt x="116960" y="5675"/>
                  <a:pt x="283811" y="-19858"/>
                  <a:pt x="542752" y="0"/>
                </a:cubicBezTo>
                <a:cubicBezTo>
                  <a:pt x="801693" y="19858"/>
                  <a:pt x="855974" y="-9132"/>
                  <a:pt x="1107658" y="0"/>
                </a:cubicBezTo>
                <a:cubicBezTo>
                  <a:pt x="1105889" y="170032"/>
                  <a:pt x="1101692" y="289124"/>
                  <a:pt x="1107658" y="573342"/>
                </a:cubicBezTo>
                <a:cubicBezTo>
                  <a:pt x="832289" y="594955"/>
                  <a:pt x="701466" y="561986"/>
                  <a:pt x="553829" y="573342"/>
                </a:cubicBezTo>
                <a:cubicBezTo>
                  <a:pt x="406192" y="584698"/>
                  <a:pt x="113288" y="578366"/>
                  <a:pt x="0" y="573342"/>
                </a:cubicBezTo>
                <a:cubicBezTo>
                  <a:pt x="-6638" y="340741"/>
                  <a:pt x="-17666" y="186423"/>
                  <a:pt x="0" y="0"/>
                </a:cubicBezTo>
                <a:close/>
              </a:path>
            </a:pathLst>
          </a:custGeom>
          <a:ln w="22225">
            <a:solidFill>
              <a:schemeClr val="tx1"/>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pic>
      <p:sp>
        <p:nvSpPr>
          <p:cNvPr id="3" name="Rectangle 2">
            <a:extLst>
              <a:ext uri="{FF2B5EF4-FFF2-40B4-BE49-F238E27FC236}">
                <a16:creationId xmlns:a16="http://schemas.microsoft.com/office/drawing/2014/main" id="{03338965-A17E-41F6-B62A-EA44D665BAB7}"/>
              </a:ext>
            </a:extLst>
          </p:cNvPr>
          <p:cNvSpPr/>
          <p:nvPr userDrawn="1"/>
        </p:nvSpPr>
        <p:spPr>
          <a:xfrm>
            <a:off x="4867275" y="504506"/>
            <a:ext cx="2533009" cy="37147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GB" sz="1300" dirty="0">
                <a:latin typeface="Georgia" panose="02040502050405020303" pitchFamily="18" charset="0"/>
              </a:rPr>
              <a:t>www.mentallywellschools.co.uk</a:t>
            </a:r>
          </a:p>
        </p:txBody>
      </p:sp>
      <p:sp>
        <p:nvSpPr>
          <p:cNvPr id="4" name="TextBox 3">
            <a:extLst>
              <a:ext uri="{FF2B5EF4-FFF2-40B4-BE49-F238E27FC236}">
                <a16:creationId xmlns:a16="http://schemas.microsoft.com/office/drawing/2014/main" id="{DD53B9D5-CCD0-4C86-917B-1AC7D6BE2EE0}"/>
              </a:ext>
            </a:extLst>
          </p:cNvPr>
          <p:cNvSpPr txBox="1"/>
          <p:nvPr userDrawn="1"/>
        </p:nvSpPr>
        <p:spPr>
          <a:xfrm rot="19995021">
            <a:off x="1622016" y="1040145"/>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extLst>
      <p:ext uri="{BB962C8B-B14F-4D97-AF65-F5344CB8AC3E}">
        <p14:creationId xmlns:p14="http://schemas.microsoft.com/office/powerpoint/2010/main" val="1735419514"/>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12.xml"/><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4.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5.xml"/><Relationship Id="rId5" Type="http://schemas.openxmlformats.org/officeDocument/2006/relationships/image" Target="../media/image15.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16.xml"/><Relationship Id="rId6" Type="http://schemas.openxmlformats.org/officeDocument/2006/relationships/hyperlink" Target="http://www.sarahpecorino.com/" TargetMode="External"/><Relationship Id="rId5" Type="http://schemas.openxmlformats.org/officeDocument/2006/relationships/image" Target="../media/image16.png"/><Relationship Id="rId4" Type="http://schemas.openxmlformats.org/officeDocument/2006/relationships/hyperlink" Target="http://www.mentallywellschools.co.uk/" TargetMode="Externa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https://www.youtube.com/embed/VcdVsRfUbjk?feature=oembed" TargetMode="External"/><Relationship Id="rId1" Type="http://schemas.openxmlformats.org/officeDocument/2006/relationships/tags" Target="../tags/tag4.xml"/><Relationship Id="rId6" Type="http://schemas.openxmlformats.org/officeDocument/2006/relationships/image" Target="../media/image4.jpeg"/><Relationship Id="rId5" Type="http://schemas.openxmlformats.org/officeDocument/2006/relationships/hyperlink" Target="https://www.youtube.com/watch?v=VcdVsRfUbjk" TargetMode="External"/><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6.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7.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8.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A86720-7EC8-F049-9173-918C6C63FBD1}"/>
              </a:ext>
            </a:extLst>
          </p:cNvPr>
          <p:cNvSpPr txBox="1"/>
          <p:nvPr/>
        </p:nvSpPr>
        <p:spPr>
          <a:xfrm>
            <a:off x="3526545" y="1859339"/>
            <a:ext cx="5791200" cy="3139321"/>
          </a:xfrm>
          <a:prstGeom prst="rect">
            <a:avLst/>
          </a:prstGeom>
          <a:noFill/>
        </p:spPr>
        <p:txBody>
          <a:bodyPr wrap="square" rtlCol="0">
            <a:spAutoFit/>
          </a:bodyPr>
          <a:lstStyle/>
          <a:p>
            <a:pPr algn="ctr"/>
            <a:r>
              <a:rPr lang="en-US" sz="6600" i="1" dirty="0">
                <a:solidFill>
                  <a:srgbClr val="FFA23D"/>
                </a:solidFill>
                <a:latin typeface="Georgia" panose="02040502050405020303" pitchFamily="18" charset="0"/>
                <a:ea typeface="HELLOCHITCHAT" panose="02000603000000000000" pitchFamily="2" charset="0"/>
              </a:rPr>
              <a:t>Why is Change Important?</a:t>
            </a:r>
          </a:p>
        </p:txBody>
      </p:sp>
      <p:pic>
        <p:nvPicPr>
          <p:cNvPr id="3" name="Picture 2" descr="Shape, circle&#10;&#10;Description automatically generated">
            <a:extLst>
              <a:ext uri="{FF2B5EF4-FFF2-40B4-BE49-F238E27FC236}">
                <a16:creationId xmlns:a16="http://schemas.microsoft.com/office/drawing/2014/main" id="{34FE1030-7314-4742-9483-8A273CD34ED8}"/>
              </a:ext>
            </a:extLst>
          </p:cNvPr>
          <p:cNvPicPr>
            <a:picLocks noChangeAspect="1"/>
          </p:cNvPicPr>
          <p:nvPr/>
        </p:nvPicPr>
        <p:blipFill>
          <a:blip r:embed="rId4"/>
          <a:stretch>
            <a:fillRect/>
          </a:stretch>
        </p:blipFill>
        <p:spPr>
          <a:xfrm>
            <a:off x="746773" y="1776613"/>
            <a:ext cx="3200400" cy="3314700"/>
          </a:xfrm>
          <a:prstGeom prst="rect">
            <a:avLst/>
          </a:prstGeom>
        </p:spPr>
      </p:pic>
      <p:sp>
        <p:nvSpPr>
          <p:cNvPr id="4" name="Rectangle 3">
            <a:extLst>
              <a:ext uri="{FF2B5EF4-FFF2-40B4-BE49-F238E27FC236}">
                <a16:creationId xmlns:a16="http://schemas.microsoft.com/office/drawing/2014/main" id="{47F1589B-F2AD-4320-9CDD-BBF51D2DC6A3}"/>
              </a:ext>
            </a:extLst>
          </p:cNvPr>
          <p:cNvSpPr/>
          <p:nvPr/>
        </p:nvSpPr>
        <p:spPr>
          <a:xfrm>
            <a:off x="4953000" y="504506"/>
            <a:ext cx="2533009" cy="37147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GB" sz="1300" dirty="0">
                <a:latin typeface="Georgia" panose="02040502050405020303" pitchFamily="18" charset="0"/>
              </a:rPr>
              <a:t>www.mentallywellschools.co.uk</a:t>
            </a:r>
          </a:p>
        </p:txBody>
      </p:sp>
      <p:pic>
        <p:nvPicPr>
          <p:cNvPr id="5" name="Picture 4" descr="A picture containing diagram&#10;&#10;Description automatically generated">
            <a:extLst>
              <a:ext uri="{FF2B5EF4-FFF2-40B4-BE49-F238E27FC236}">
                <a16:creationId xmlns:a16="http://schemas.microsoft.com/office/drawing/2014/main" id="{E58D13CA-8104-458E-974B-EA5000920D33}"/>
              </a:ext>
            </a:extLst>
          </p:cNvPr>
          <p:cNvPicPr>
            <a:picLocks noChangeAspect="1"/>
          </p:cNvPicPr>
          <p:nvPr/>
        </p:nvPicPr>
        <p:blipFill>
          <a:blip r:embed="rId5"/>
          <a:stretch>
            <a:fillRect/>
          </a:stretch>
        </p:blipFill>
        <p:spPr>
          <a:xfrm>
            <a:off x="7486010" y="548172"/>
            <a:ext cx="1107658" cy="573342"/>
          </a:xfrm>
          <a:custGeom>
            <a:avLst/>
            <a:gdLst>
              <a:gd name="connsiteX0" fmla="*/ 0 w 1107658"/>
              <a:gd name="connsiteY0" fmla="*/ 0 h 573342"/>
              <a:gd name="connsiteX1" fmla="*/ 575982 w 1107658"/>
              <a:gd name="connsiteY1" fmla="*/ 0 h 573342"/>
              <a:gd name="connsiteX2" fmla="*/ 1107658 w 1107658"/>
              <a:gd name="connsiteY2" fmla="*/ 0 h 573342"/>
              <a:gd name="connsiteX3" fmla="*/ 1107658 w 1107658"/>
              <a:gd name="connsiteY3" fmla="*/ 573342 h 573342"/>
              <a:gd name="connsiteX4" fmla="*/ 564906 w 1107658"/>
              <a:gd name="connsiteY4" fmla="*/ 573342 h 573342"/>
              <a:gd name="connsiteX5" fmla="*/ 0 w 1107658"/>
              <a:gd name="connsiteY5" fmla="*/ 573342 h 573342"/>
              <a:gd name="connsiteX6" fmla="*/ 0 w 1107658"/>
              <a:gd name="connsiteY6" fmla="*/ 0 h 573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658" h="573342" fill="none" extrusionOk="0">
                <a:moveTo>
                  <a:pt x="0" y="0"/>
                </a:moveTo>
                <a:cubicBezTo>
                  <a:pt x="167839" y="-19257"/>
                  <a:pt x="384362" y="23435"/>
                  <a:pt x="575982" y="0"/>
                </a:cubicBezTo>
                <a:cubicBezTo>
                  <a:pt x="767602" y="-23435"/>
                  <a:pt x="861638" y="-26034"/>
                  <a:pt x="1107658" y="0"/>
                </a:cubicBezTo>
                <a:cubicBezTo>
                  <a:pt x="1096468" y="254576"/>
                  <a:pt x="1091807" y="311828"/>
                  <a:pt x="1107658" y="573342"/>
                </a:cubicBezTo>
                <a:cubicBezTo>
                  <a:pt x="871832" y="591711"/>
                  <a:pt x="795998" y="588597"/>
                  <a:pt x="564906" y="573342"/>
                </a:cubicBezTo>
                <a:cubicBezTo>
                  <a:pt x="333814" y="558087"/>
                  <a:pt x="229061" y="564191"/>
                  <a:pt x="0" y="573342"/>
                </a:cubicBezTo>
                <a:cubicBezTo>
                  <a:pt x="602" y="300426"/>
                  <a:pt x="-18611" y="199466"/>
                  <a:pt x="0" y="0"/>
                </a:cubicBezTo>
                <a:close/>
              </a:path>
              <a:path w="1107658" h="573342" stroke="0" extrusionOk="0">
                <a:moveTo>
                  <a:pt x="0" y="0"/>
                </a:moveTo>
                <a:cubicBezTo>
                  <a:pt x="116960" y="5675"/>
                  <a:pt x="283811" y="-19858"/>
                  <a:pt x="542752" y="0"/>
                </a:cubicBezTo>
                <a:cubicBezTo>
                  <a:pt x="801693" y="19858"/>
                  <a:pt x="855974" y="-9132"/>
                  <a:pt x="1107658" y="0"/>
                </a:cubicBezTo>
                <a:cubicBezTo>
                  <a:pt x="1105889" y="170032"/>
                  <a:pt x="1101692" y="289124"/>
                  <a:pt x="1107658" y="573342"/>
                </a:cubicBezTo>
                <a:cubicBezTo>
                  <a:pt x="832289" y="594955"/>
                  <a:pt x="701466" y="561986"/>
                  <a:pt x="553829" y="573342"/>
                </a:cubicBezTo>
                <a:cubicBezTo>
                  <a:pt x="406192" y="584698"/>
                  <a:pt x="113288" y="578366"/>
                  <a:pt x="0" y="573342"/>
                </a:cubicBezTo>
                <a:cubicBezTo>
                  <a:pt x="-6638" y="340741"/>
                  <a:pt x="-17666" y="186423"/>
                  <a:pt x="0" y="0"/>
                </a:cubicBezTo>
                <a:close/>
              </a:path>
            </a:pathLst>
          </a:custGeom>
          <a:ln w="22225">
            <a:solidFill>
              <a:schemeClr val="tx1"/>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pic>
      <p:sp>
        <p:nvSpPr>
          <p:cNvPr id="6" name="TextBox 5">
            <a:extLst>
              <a:ext uri="{FF2B5EF4-FFF2-40B4-BE49-F238E27FC236}">
                <a16:creationId xmlns:a16="http://schemas.microsoft.com/office/drawing/2014/main" id="{49C0A457-3C8D-49BD-80CC-0C811482FB64}"/>
              </a:ext>
            </a:extLst>
          </p:cNvPr>
          <p:cNvSpPr txBox="1"/>
          <p:nvPr/>
        </p:nvSpPr>
        <p:spPr>
          <a:xfrm rot="19995021">
            <a:off x="1622016" y="1040145"/>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36785873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38D108E-46E6-734D-9261-2495687AAAFD}"/>
              </a:ext>
            </a:extLst>
          </p:cNvPr>
          <p:cNvSpPr txBox="1"/>
          <p:nvPr/>
        </p:nvSpPr>
        <p:spPr>
          <a:xfrm>
            <a:off x="713317" y="1278719"/>
            <a:ext cx="8494644" cy="3816429"/>
          </a:xfrm>
          <a:prstGeom prst="rect">
            <a:avLst/>
          </a:prstGeom>
          <a:noFill/>
        </p:spPr>
        <p:txBody>
          <a:bodyPr wrap="square" rtlCol="0">
            <a:spAutoFit/>
          </a:bodyPr>
          <a:lstStyle/>
          <a:p>
            <a:pPr algn="ctr"/>
            <a:r>
              <a:rPr lang="en-US" sz="3200" b="1" dirty="0">
                <a:solidFill>
                  <a:srgbClr val="FFA23D"/>
                </a:solidFill>
                <a:latin typeface="Georgia" panose="02040502050405020303" pitchFamily="18" charset="0"/>
                <a:ea typeface="HELLODOODLEPRINT" panose="02000603000000000000" pitchFamily="2" charset="0"/>
              </a:rPr>
              <a:t>There are 5 reasons why CHANGE is important:</a:t>
            </a:r>
          </a:p>
          <a:p>
            <a:pPr algn="ctr"/>
            <a:endParaRPr lang="en-US" sz="1400" b="1" dirty="0">
              <a:solidFill>
                <a:srgbClr val="FFA23D"/>
              </a:solidFill>
              <a:latin typeface="Georgia" panose="02040502050405020303" pitchFamily="18" charset="0"/>
              <a:ea typeface="HELLODOODLEPRINT" panose="02000603000000000000" pitchFamily="2" charset="0"/>
            </a:endParaRPr>
          </a:p>
          <a:p>
            <a:r>
              <a:rPr lang="en-US" sz="2800" b="1" dirty="0">
                <a:latin typeface="Georgia" panose="02040502050405020303" pitchFamily="18" charset="0"/>
                <a:ea typeface="HELLODOODLEPRINT" panose="02000603000000000000" pitchFamily="2" charset="0"/>
              </a:rPr>
              <a:t>5. Change lets us persevere and re-try things.</a:t>
            </a:r>
          </a:p>
          <a:p>
            <a:r>
              <a:rPr lang="en-US" sz="2400" dirty="0">
                <a:latin typeface="Georgia" panose="02040502050405020303" pitchFamily="18" charset="0"/>
                <a:ea typeface="HELLODOODLEPRINT" panose="02000603000000000000" pitchFamily="2" charset="0"/>
              </a:rPr>
              <a:t>Changes also help us to give things a try again. This is developing a “Growth Mindset” where instead of giving up, we say, “I can do it!”</a:t>
            </a:r>
          </a:p>
          <a:p>
            <a:pPr algn="ctr"/>
            <a:endParaRPr lang="en-US" sz="3200" b="1" dirty="0">
              <a:solidFill>
                <a:srgbClr val="9DDBEC"/>
              </a:solidFill>
              <a:latin typeface="Georgia" panose="02040502050405020303" pitchFamily="18" charset="0"/>
              <a:ea typeface="HELLODOODLEPRINT" panose="02000603000000000000" pitchFamily="2" charset="0"/>
            </a:endParaRPr>
          </a:p>
          <a:p>
            <a:pPr algn="ctr"/>
            <a:endParaRPr lang="en-US" sz="3200" b="1" dirty="0">
              <a:solidFill>
                <a:srgbClr val="9DDBEC"/>
              </a:solidFill>
              <a:latin typeface="Georgia" panose="02040502050405020303" pitchFamily="18" charset="0"/>
              <a:ea typeface="HELLODOODLEPRINT" panose="02000603000000000000" pitchFamily="2" charset="0"/>
            </a:endParaRPr>
          </a:p>
        </p:txBody>
      </p:sp>
      <p:pic>
        <p:nvPicPr>
          <p:cNvPr id="3" name="Picture 2">
            <a:extLst>
              <a:ext uri="{FF2B5EF4-FFF2-40B4-BE49-F238E27FC236}">
                <a16:creationId xmlns:a16="http://schemas.microsoft.com/office/drawing/2014/main" id="{D4C0CEB0-1BA0-8C4A-BD84-22C570BD5593}"/>
              </a:ext>
            </a:extLst>
          </p:cNvPr>
          <p:cNvPicPr>
            <a:picLocks noChangeAspect="1"/>
          </p:cNvPicPr>
          <p:nvPr/>
        </p:nvPicPr>
        <p:blipFill>
          <a:blip r:embed="rId4"/>
          <a:stretch>
            <a:fillRect/>
          </a:stretch>
        </p:blipFill>
        <p:spPr>
          <a:xfrm>
            <a:off x="3495906" y="3812448"/>
            <a:ext cx="3048000" cy="2565400"/>
          </a:xfrm>
          <a:prstGeom prst="rect">
            <a:avLst/>
          </a:prstGeom>
        </p:spPr>
      </p:pic>
      <p:sp>
        <p:nvSpPr>
          <p:cNvPr id="4" name="TextBox 3">
            <a:extLst>
              <a:ext uri="{FF2B5EF4-FFF2-40B4-BE49-F238E27FC236}">
                <a16:creationId xmlns:a16="http://schemas.microsoft.com/office/drawing/2014/main" id="{2AB8CC78-CB4F-4606-9709-6BA0A4D0B5D2}"/>
              </a:ext>
            </a:extLst>
          </p:cNvPr>
          <p:cNvSpPr txBox="1"/>
          <p:nvPr/>
        </p:nvSpPr>
        <p:spPr>
          <a:xfrm rot="19995021">
            <a:off x="1622016" y="1040145"/>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24348623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F5F352-EB1B-884A-9D5B-34D6DF3E824B}"/>
              </a:ext>
            </a:extLst>
          </p:cNvPr>
          <p:cNvSpPr txBox="1"/>
          <p:nvPr/>
        </p:nvSpPr>
        <p:spPr>
          <a:xfrm>
            <a:off x="719216" y="1172169"/>
            <a:ext cx="8467567" cy="1938992"/>
          </a:xfrm>
          <a:prstGeom prst="rect">
            <a:avLst/>
          </a:prstGeom>
          <a:noFill/>
        </p:spPr>
        <p:txBody>
          <a:bodyPr wrap="square" rtlCol="0">
            <a:spAutoFit/>
          </a:bodyPr>
          <a:lstStyle/>
          <a:p>
            <a:pPr algn="ctr"/>
            <a:r>
              <a:rPr lang="en-US" sz="4000" b="1" dirty="0">
                <a:solidFill>
                  <a:srgbClr val="FFA23D"/>
                </a:solidFill>
                <a:latin typeface="Georgia" panose="02040502050405020303" pitchFamily="18" charset="0"/>
                <a:ea typeface="HELLODOODLEPRINT" panose="02000603000000000000" pitchFamily="2" charset="0"/>
              </a:rPr>
              <a:t>Your Independent Task:</a:t>
            </a:r>
          </a:p>
          <a:p>
            <a:endParaRPr lang="en-US" sz="4000" b="1" dirty="0">
              <a:solidFill>
                <a:srgbClr val="935442"/>
              </a:solidFill>
              <a:latin typeface="Georgia" panose="02040502050405020303" pitchFamily="18" charset="0"/>
              <a:ea typeface="HELLODOODLEPRINT" panose="02000603000000000000" pitchFamily="2" charset="0"/>
            </a:endParaRPr>
          </a:p>
          <a:p>
            <a:endParaRPr lang="en-US" sz="4000" b="1" dirty="0">
              <a:solidFill>
                <a:srgbClr val="935442"/>
              </a:solidFill>
              <a:latin typeface="Georgia" panose="02040502050405020303" pitchFamily="18" charset="0"/>
              <a:ea typeface="HELLODOODLEPRINT" panose="02000603000000000000" pitchFamily="2" charset="0"/>
            </a:endParaRPr>
          </a:p>
        </p:txBody>
      </p:sp>
      <p:sp>
        <p:nvSpPr>
          <p:cNvPr id="3" name="TextBox 2">
            <a:extLst>
              <a:ext uri="{FF2B5EF4-FFF2-40B4-BE49-F238E27FC236}">
                <a16:creationId xmlns:a16="http://schemas.microsoft.com/office/drawing/2014/main" id="{1DC9ECC1-574B-CC44-A375-5BEBBAB41781}"/>
              </a:ext>
            </a:extLst>
          </p:cNvPr>
          <p:cNvSpPr txBox="1"/>
          <p:nvPr/>
        </p:nvSpPr>
        <p:spPr>
          <a:xfrm>
            <a:off x="517619" y="2298362"/>
            <a:ext cx="3584587" cy="2800767"/>
          </a:xfrm>
          <a:prstGeom prst="rect">
            <a:avLst/>
          </a:prstGeom>
          <a:noFill/>
        </p:spPr>
        <p:txBody>
          <a:bodyPr wrap="square">
            <a:spAutoFit/>
          </a:bodyPr>
          <a:lstStyle/>
          <a:p>
            <a:pPr algn="ctr" defTabSz="685800">
              <a:defRPr/>
            </a:pPr>
            <a:r>
              <a:rPr lang="en-US" sz="2200" dirty="0">
                <a:latin typeface="Georgia" panose="02040502050405020303" pitchFamily="18" charset="0"/>
                <a:ea typeface="HELLODOODLEPRINT" panose="02000603000000000000" pitchFamily="2" charset="0"/>
              </a:rPr>
              <a:t>Complete the “Why is Change Important?” worksheet. For each question, you will need to record a time you have experienced change and link it to the 5 reasons why change is important.</a:t>
            </a:r>
          </a:p>
        </p:txBody>
      </p:sp>
      <p:pic>
        <p:nvPicPr>
          <p:cNvPr id="4" name="Picture 3">
            <a:extLst>
              <a:ext uri="{FF2B5EF4-FFF2-40B4-BE49-F238E27FC236}">
                <a16:creationId xmlns:a16="http://schemas.microsoft.com/office/drawing/2014/main" id="{5228D00E-AE2F-A745-B290-7CE0623CC49B}"/>
              </a:ext>
            </a:extLst>
          </p:cNvPr>
          <p:cNvPicPr>
            <a:picLocks noChangeAspect="1"/>
          </p:cNvPicPr>
          <p:nvPr/>
        </p:nvPicPr>
        <p:blipFill>
          <a:blip r:embed="rId4"/>
          <a:stretch>
            <a:fillRect/>
          </a:stretch>
        </p:blipFill>
        <p:spPr>
          <a:xfrm>
            <a:off x="719216" y="795660"/>
            <a:ext cx="1029068" cy="1140319"/>
          </a:xfrm>
          <a:prstGeom prst="rect">
            <a:avLst/>
          </a:prstGeom>
        </p:spPr>
      </p:pic>
      <p:pic>
        <p:nvPicPr>
          <p:cNvPr id="6" name="Picture 5">
            <a:extLst>
              <a:ext uri="{FF2B5EF4-FFF2-40B4-BE49-F238E27FC236}">
                <a16:creationId xmlns:a16="http://schemas.microsoft.com/office/drawing/2014/main" id="{3BC7CD9F-4346-4D42-A8F4-368B4D59B238}"/>
              </a:ext>
            </a:extLst>
          </p:cNvPr>
          <p:cNvPicPr>
            <a:picLocks noChangeAspect="1"/>
          </p:cNvPicPr>
          <p:nvPr/>
        </p:nvPicPr>
        <p:blipFill>
          <a:blip r:embed="rId5"/>
          <a:stretch>
            <a:fillRect/>
          </a:stretch>
        </p:blipFill>
        <p:spPr>
          <a:xfrm>
            <a:off x="4071674" y="2021039"/>
            <a:ext cx="5115109" cy="3548488"/>
          </a:xfrm>
          <a:prstGeom prst="rect">
            <a:avLst/>
          </a:prstGeom>
        </p:spPr>
      </p:pic>
      <p:sp>
        <p:nvSpPr>
          <p:cNvPr id="7" name="TextBox 6">
            <a:extLst>
              <a:ext uri="{FF2B5EF4-FFF2-40B4-BE49-F238E27FC236}">
                <a16:creationId xmlns:a16="http://schemas.microsoft.com/office/drawing/2014/main" id="{AB74BC2B-3088-48FA-8FEB-5CEFD6788581}"/>
              </a:ext>
            </a:extLst>
          </p:cNvPr>
          <p:cNvSpPr txBox="1"/>
          <p:nvPr/>
        </p:nvSpPr>
        <p:spPr>
          <a:xfrm rot="19995021">
            <a:off x="1622016" y="1040145"/>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12690345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1A31F60-2C27-5647-969E-8F77054810E0}"/>
              </a:ext>
            </a:extLst>
          </p:cNvPr>
          <p:cNvSpPr txBox="1"/>
          <p:nvPr/>
        </p:nvSpPr>
        <p:spPr>
          <a:xfrm>
            <a:off x="848140" y="2087463"/>
            <a:ext cx="8494644" cy="4893647"/>
          </a:xfrm>
          <a:prstGeom prst="rect">
            <a:avLst/>
          </a:prstGeom>
          <a:noFill/>
        </p:spPr>
        <p:txBody>
          <a:bodyPr wrap="square" rtlCol="0">
            <a:spAutoFit/>
          </a:bodyPr>
          <a:lstStyle/>
          <a:p>
            <a:r>
              <a:rPr lang="en-US" sz="3600" b="1" dirty="0">
                <a:solidFill>
                  <a:srgbClr val="FFA23D"/>
                </a:solidFill>
                <a:latin typeface="Georgia" panose="02040502050405020303" pitchFamily="18" charset="0"/>
                <a:ea typeface="HELLODOODLEPRINT" panose="02000603000000000000" pitchFamily="2" charset="0"/>
              </a:rPr>
              <a:t>Learning Objective:</a:t>
            </a:r>
          </a:p>
          <a:p>
            <a:r>
              <a:rPr lang="en-US" sz="2400" b="1" dirty="0">
                <a:latin typeface="Georgia" panose="02040502050405020303" pitchFamily="18" charset="0"/>
                <a:ea typeface="HELLODOODLEPRINT" panose="02000603000000000000" pitchFamily="2" charset="0"/>
              </a:rPr>
              <a:t>We are learning why change is important.</a:t>
            </a:r>
          </a:p>
          <a:p>
            <a:endParaRPr lang="en-US" sz="4000" b="1" dirty="0">
              <a:solidFill>
                <a:srgbClr val="DB967C"/>
              </a:solidFill>
              <a:latin typeface="Georgia" panose="02040502050405020303" pitchFamily="18" charset="0"/>
              <a:ea typeface="HELLODOODLEPRINT" panose="02000603000000000000" pitchFamily="2" charset="0"/>
            </a:endParaRPr>
          </a:p>
          <a:p>
            <a:r>
              <a:rPr lang="en-US" sz="3600" b="1" dirty="0">
                <a:solidFill>
                  <a:srgbClr val="FFA23D"/>
                </a:solidFill>
                <a:latin typeface="Georgia" panose="02040502050405020303" pitchFamily="18" charset="0"/>
                <a:ea typeface="HELLODOODLEPRINT" panose="02000603000000000000" pitchFamily="2" charset="0"/>
              </a:rPr>
              <a:t>Success Criteria: </a:t>
            </a:r>
          </a:p>
          <a:p>
            <a:pPr marL="685800" indent="-685800">
              <a:buFont typeface="Arial" panose="020B0604020202020204" pitchFamily="34" charset="0"/>
              <a:buChar char="•"/>
            </a:pPr>
            <a:r>
              <a:rPr lang="en-US" sz="2400" b="1" dirty="0">
                <a:latin typeface="Georgia" panose="02040502050405020303" pitchFamily="18" charset="0"/>
                <a:ea typeface="HELLODOODLEPRINT" panose="02000603000000000000" pitchFamily="2" charset="0"/>
              </a:rPr>
              <a:t>I can explain how change can affect myself and others.</a:t>
            </a:r>
          </a:p>
          <a:p>
            <a:pPr marL="685800" indent="-685800">
              <a:buFont typeface="Arial" panose="020B0604020202020204" pitchFamily="34" charset="0"/>
              <a:buChar char="•"/>
            </a:pPr>
            <a:r>
              <a:rPr lang="en-US" sz="2400" b="1" dirty="0">
                <a:latin typeface="Georgia" panose="02040502050405020303" pitchFamily="18" charset="0"/>
                <a:ea typeface="HELLODOODLEPRINT" panose="02000603000000000000" pitchFamily="2" charset="0"/>
              </a:rPr>
              <a:t>I can analyse how change can make our lives better. </a:t>
            </a:r>
          </a:p>
          <a:p>
            <a:endParaRPr lang="en-US" sz="4000" b="1" dirty="0">
              <a:solidFill>
                <a:srgbClr val="935442"/>
              </a:solidFill>
              <a:latin typeface="Georgia" panose="02040502050405020303" pitchFamily="18" charset="0"/>
              <a:ea typeface="HELLODOODLEPRINT" panose="02000603000000000000" pitchFamily="2" charset="0"/>
            </a:endParaRPr>
          </a:p>
          <a:p>
            <a:endParaRPr lang="en-US" sz="4000" b="1" dirty="0">
              <a:solidFill>
                <a:srgbClr val="DB967C"/>
              </a:solidFill>
              <a:latin typeface="Georgia" panose="02040502050405020303" pitchFamily="18" charset="0"/>
              <a:ea typeface="HELLODOODLEPRINT" panose="02000603000000000000" pitchFamily="2" charset="0"/>
            </a:endParaRPr>
          </a:p>
        </p:txBody>
      </p:sp>
      <p:sp>
        <p:nvSpPr>
          <p:cNvPr id="3" name="TextBox 2">
            <a:extLst>
              <a:ext uri="{FF2B5EF4-FFF2-40B4-BE49-F238E27FC236}">
                <a16:creationId xmlns:a16="http://schemas.microsoft.com/office/drawing/2014/main" id="{C03BE061-2974-C544-B97F-D62CACEB3A53}"/>
              </a:ext>
            </a:extLst>
          </p:cNvPr>
          <p:cNvSpPr txBox="1"/>
          <p:nvPr/>
        </p:nvSpPr>
        <p:spPr>
          <a:xfrm>
            <a:off x="745109" y="1299427"/>
            <a:ext cx="8985215" cy="584775"/>
          </a:xfrm>
          <a:prstGeom prst="rect">
            <a:avLst/>
          </a:prstGeom>
          <a:noFill/>
        </p:spPr>
        <p:txBody>
          <a:bodyPr wrap="square">
            <a:spAutoFit/>
          </a:bodyPr>
          <a:lstStyle/>
          <a:p>
            <a:r>
              <a:rPr lang="en-US" sz="3200" b="1" u="sng" dirty="0">
                <a:solidFill>
                  <a:srgbClr val="FFA23D"/>
                </a:solidFill>
                <a:latin typeface="Georgia" panose="02040502050405020303" pitchFamily="18" charset="0"/>
                <a:ea typeface="HELLODOODLEPRINT" panose="02000603000000000000" pitchFamily="2" charset="0"/>
              </a:rPr>
              <a:t>Did we achieve the Learning Objectives?</a:t>
            </a:r>
          </a:p>
        </p:txBody>
      </p:sp>
      <p:sp>
        <p:nvSpPr>
          <p:cNvPr id="4" name="TextBox 3">
            <a:extLst>
              <a:ext uri="{FF2B5EF4-FFF2-40B4-BE49-F238E27FC236}">
                <a16:creationId xmlns:a16="http://schemas.microsoft.com/office/drawing/2014/main" id="{F0ACB831-FA00-443A-8C0F-9611139D4B00}"/>
              </a:ext>
            </a:extLst>
          </p:cNvPr>
          <p:cNvSpPr txBox="1"/>
          <p:nvPr/>
        </p:nvSpPr>
        <p:spPr>
          <a:xfrm rot="19995021">
            <a:off x="1622016" y="1040145"/>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25883050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6E6E64-2F79-654A-A4CD-63092FE72C02}"/>
              </a:ext>
            </a:extLst>
          </p:cNvPr>
          <p:cNvSpPr txBox="1"/>
          <p:nvPr/>
        </p:nvSpPr>
        <p:spPr>
          <a:xfrm>
            <a:off x="719216" y="972173"/>
            <a:ext cx="8467567" cy="2000548"/>
          </a:xfrm>
          <a:prstGeom prst="rect">
            <a:avLst/>
          </a:prstGeom>
          <a:noFill/>
        </p:spPr>
        <p:txBody>
          <a:bodyPr wrap="square" rtlCol="0">
            <a:spAutoFit/>
          </a:bodyPr>
          <a:lstStyle/>
          <a:p>
            <a:pPr algn="ctr"/>
            <a:r>
              <a:rPr lang="en-US" sz="4400" b="1" dirty="0">
                <a:solidFill>
                  <a:srgbClr val="FFA23D"/>
                </a:solidFill>
                <a:latin typeface="Georgia" panose="02040502050405020303" pitchFamily="18" charset="0"/>
                <a:ea typeface="HELLODOODLEPRINT" panose="02000603000000000000" pitchFamily="2" charset="0"/>
              </a:rPr>
              <a:t>Plenary</a:t>
            </a:r>
          </a:p>
          <a:p>
            <a:endParaRPr lang="en-US" sz="4000" b="1" dirty="0">
              <a:solidFill>
                <a:srgbClr val="935442"/>
              </a:solidFill>
              <a:latin typeface="Georgia" panose="02040502050405020303" pitchFamily="18" charset="0"/>
              <a:ea typeface="HELLODOODLEPRINT" panose="02000603000000000000" pitchFamily="2" charset="0"/>
            </a:endParaRPr>
          </a:p>
          <a:p>
            <a:endParaRPr lang="en-US" sz="4000" b="1" dirty="0">
              <a:solidFill>
                <a:srgbClr val="935442"/>
              </a:solidFill>
              <a:latin typeface="Georgia" panose="02040502050405020303" pitchFamily="18" charset="0"/>
              <a:ea typeface="HELLODOODLEPRINT" panose="02000603000000000000" pitchFamily="2" charset="0"/>
            </a:endParaRPr>
          </a:p>
        </p:txBody>
      </p:sp>
      <p:sp>
        <p:nvSpPr>
          <p:cNvPr id="3" name="TextBox 2">
            <a:extLst>
              <a:ext uri="{FF2B5EF4-FFF2-40B4-BE49-F238E27FC236}">
                <a16:creationId xmlns:a16="http://schemas.microsoft.com/office/drawing/2014/main" id="{30A5B9A4-83F5-6F4C-B5F4-C83B78D41521}"/>
              </a:ext>
            </a:extLst>
          </p:cNvPr>
          <p:cNvSpPr txBox="1"/>
          <p:nvPr/>
        </p:nvSpPr>
        <p:spPr>
          <a:xfrm>
            <a:off x="584791" y="2229933"/>
            <a:ext cx="8697685" cy="1815882"/>
          </a:xfrm>
          <a:prstGeom prst="rect">
            <a:avLst/>
          </a:prstGeom>
          <a:noFill/>
        </p:spPr>
        <p:txBody>
          <a:bodyPr wrap="square">
            <a:spAutoFit/>
          </a:bodyPr>
          <a:lstStyle/>
          <a:p>
            <a:pPr lvl="0" algn="ctr" defTabSz="685800">
              <a:defRPr/>
            </a:pPr>
            <a:r>
              <a:rPr lang="en-US" sz="2800" dirty="0">
                <a:latin typeface="Georgia" panose="02040502050405020303" pitchFamily="18" charset="0"/>
                <a:ea typeface="HELLODOODLEPRINT" panose="02000603000000000000" pitchFamily="2" charset="0"/>
              </a:rPr>
              <a:t>-   Share your worksheet with a partner and report back to the class one of your PARTNER’S responses.</a:t>
            </a:r>
          </a:p>
          <a:p>
            <a:pPr marL="457200" lvl="0" indent="-457200" algn="ctr" defTabSz="685800">
              <a:buFontTx/>
              <a:buChar char="-"/>
              <a:defRPr/>
            </a:pPr>
            <a:r>
              <a:rPr lang="en-US" sz="2800" dirty="0">
                <a:latin typeface="Georgia" panose="02040502050405020303" pitchFamily="18" charset="0"/>
                <a:ea typeface="HELLODOODLEPRINT" panose="02000603000000000000" pitchFamily="2" charset="0"/>
              </a:rPr>
              <a:t>What changes may you face in the next week?</a:t>
            </a:r>
          </a:p>
          <a:p>
            <a:pPr marL="457200" lvl="0" indent="-457200" algn="ctr" defTabSz="685800">
              <a:buFontTx/>
              <a:buChar char="-"/>
              <a:defRPr/>
            </a:pPr>
            <a:r>
              <a:rPr lang="en-US" sz="2800" dirty="0">
                <a:latin typeface="Georgia" panose="02040502050405020303" pitchFamily="18" charset="0"/>
                <a:ea typeface="HELLODOODLEPRINT" panose="02000603000000000000" pitchFamily="2" charset="0"/>
              </a:rPr>
              <a:t>Why might these changes be important? </a:t>
            </a:r>
          </a:p>
        </p:txBody>
      </p:sp>
      <p:pic>
        <p:nvPicPr>
          <p:cNvPr id="4" name="Picture 3">
            <a:extLst>
              <a:ext uri="{FF2B5EF4-FFF2-40B4-BE49-F238E27FC236}">
                <a16:creationId xmlns:a16="http://schemas.microsoft.com/office/drawing/2014/main" id="{0F909E97-AED0-7545-A08C-B3C934BB35F4}"/>
              </a:ext>
            </a:extLst>
          </p:cNvPr>
          <p:cNvPicPr>
            <a:picLocks noChangeAspect="1"/>
          </p:cNvPicPr>
          <p:nvPr/>
        </p:nvPicPr>
        <p:blipFill>
          <a:blip r:embed="rId4"/>
          <a:stretch>
            <a:fillRect/>
          </a:stretch>
        </p:blipFill>
        <p:spPr>
          <a:xfrm>
            <a:off x="3418035" y="4470329"/>
            <a:ext cx="3195416" cy="1674560"/>
          </a:xfrm>
          <a:prstGeom prst="rect">
            <a:avLst/>
          </a:prstGeom>
        </p:spPr>
      </p:pic>
      <p:sp>
        <p:nvSpPr>
          <p:cNvPr id="5" name="TextBox 4">
            <a:extLst>
              <a:ext uri="{FF2B5EF4-FFF2-40B4-BE49-F238E27FC236}">
                <a16:creationId xmlns:a16="http://schemas.microsoft.com/office/drawing/2014/main" id="{41B6BA9E-1429-4E1E-96F7-A3F6C5A1A586}"/>
              </a:ext>
            </a:extLst>
          </p:cNvPr>
          <p:cNvSpPr txBox="1"/>
          <p:nvPr/>
        </p:nvSpPr>
        <p:spPr>
          <a:xfrm rot="19995021">
            <a:off x="1622016" y="1040145"/>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19761531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F5F352-EB1B-884A-9D5B-34D6DF3E824B}"/>
              </a:ext>
            </a:extLst>
          </p:cNvPr>
          <p:cNvSpPr txBox="1"/>
          <p:nvPr/>
        </p:nvSpPr>
        <p:spPr>
          <a:xfrm>
            <a:off x="719215" y="1024265"/>
            <a:ext cx="8467567" cy="1938992"/>
          </a:xfrm>
          <a:prstGeom prst="rect">
            <a:avLst/>
          </a:prstGeom>
          <a:noFill/>
        </p:spPr>
        <p:txBody>
          <a:bodyPr wrap="square" rtlCol="0">
            <a:spAutoFit/>
          </a:bodyPr>
          <a:lstStyle/>
          <a:p>
            <a:pPr algn="ctr"/>
            <a:r>
              <a:rPr lang="en-US" sz="4000" b="1" dirty="0">
                <a:solidFill>
                  <a:srgbClr val="FFA23D"/>
                </a:solidFill>
                <a:latin typeface="Georgia" panose="02040502050405020303" pitchFamily="18" charset="0"/>
                <a:ea typeface="HELLODOODLEPRINT" panose="02000603000000000000" pitchFamily="2" charset="0"/>
              </a:rPr>
              <a:t>Homework</a:t>
            </a:r>
          </a:p>
          <a:p>
            <a:endParaRPr lang="en-US" sz="4000" b="1" dirty="0">
              <a:solidFill>
                <a:srgbClr val="935442"/>
              </a:solidFill>
              <a:latin typeface="Georgia" panose="02040502050405020303" pitchFamily="18" charset="0"/>
              <a:ea typeface="HELLODOODLEPRINT" panose="02000603000000000000" pitchFamily="2" charset="0"/>
            </a:endParaRPr>
          </a:p>
          <a:p>
            <a:endParaRPr lang="en-US" sz="4000" b="1" dirty="0">
              <a:solidFill>
                <a:srgbClr val="935442"/>
              </a:solidFill>
              <a:latin typeface="Georgia" panose="02040502050405020303" pitchFamily="18" charset="0"/>
              <a:ea typeface="HELLODOODLEPRINT" panose="02000603000000000000" pitchFamily="2" charset="0"/>
            </a:endParaRPr>
          </a:p>
        </p:txBody>
      </p:sp>
      <p:pic>
        <p:nvPicPr>
          <p:cNvPr id="4" name="Picture 3">
            <a:extLst>
              <a:ext uri="{FF2B5EF4-FFF2-40B4-BE49-F238E27FC236}">
                <a16:creationId xmlns:a16="http://schemas.microsoft.com/office/drawing/2014/main" id="{5228D00E-AE2F-A745-B290-7CE0623CC49B}"/>
              </a:ext>
            </a:extLst>
          </p:cNvPr>
          <p:cNvPicPr>
            <a:picLocks noChangeAspect="1"/>
          </p:cNvPicPr>
          <p:nvPr/>
        </p:nvPicPr>
        <p:blipFill>
          <a:blip r:embed="rId4"/>
          <a:stretch>
            <a:fillRect/>
          </a:stretch>
        </p:blipFill>
        <p:spPr>
          <a:xfrm>
            <a:off x="820816" y="871860"/>
            <a:ext cx="1029068" cy="1140319"/>
          </a:xfrm>
          <a:prstGeom prst="rect">
            <a:avLst/>
          </a:prstGeom>
        </p:spPr>
      </p:pic>
      <p:pic>
        <p:nvPicPr>
          <p:cNvPr id="6" name="Picture 5">
            <a:extLst>
              <a:ext uri="{FF2B5EF4-FFF2-40B4-BE49-F238E27FC236}">
                <a16:creationId xmlns:a16="http://schemas.microsoft.com/office/drawing/2014/main" id="{23309194-88A6-49A1-8417-31CDA8DC7CB0}"/>
              </a:ext>
            </a:extLst>
          </p:cNvPr>
          <p:cNvPicPr>
            <a:picLocks noChangeAspect="1"/>
          </p:cNvPicPr>
          <p:nvPr/>
        </p:nvPicPr>
        <p:blipFill>
          <a:blip r:embed="rId5"/>
          <a:stretch>
            <a:fillRect/>
          </a:stretch>
        </p:blipFill>
        <p:spPr>
          <a:xfrm>
            <a:off x="1657312" y="1718309"/>
            <a:ext cx="6591375" cy="4597583"/>
          </a:xfrm>
          <a:prstGeom prst="rect">
            <a:avLst/>
          </a:prstGeom>
        </p:spPr>
      </p:pic>
      <p:sp>
        <p:nvSpPr>
          <p:cNvPr id="5" name="TextBox 4">
            <a:extLst>
              <a:ext uri="{FF2B5EF4-FFF2-40B4-BE49-F238E27FC236}">
                <a16:creationId xmlns:a16="http://schemas.microsoft.com/office/drawing/2014/main" id="{1D54E0C1-8A1F-4D6C-8B4D-31B08F3F3C4C}"/>
              </a:ext>
            </a:extLst>
          </p:cNvPr>
          <p:cNvSpPr txBox="1"/>
          <p:nvPr/>
        </p:nvSpPr>
        <p:spPr>
          <a:xfrm rot="19995021">
            <a:off x="1622016" y="1040145"/>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5528548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26699CC-1CEE-3248-BB39-81F385B9FC45}"/>
              </a:ext>
            </a:extLst>
          </p:cNvPr>
          <p:cNvSpPr txBox="1"/>
          <p:nvPr/>
        </p:nvSpPr>
        <p:spPr>
          <a:xfrm>
            <a:off x="719216" y="972173"/>
            <a:ext cx="8467567" cy="2000548"/>
          </a:xfrm>
          <a:prstGeom prst="rect">
            <a:avLst/>
          </a:prstGeom>
          <a:noFill/>
        </p:spPr>
        <p:txBody>
          <a:bodyPr wrap="square" rtlCol="0">
            <a:spAutoFit/>
          </a:bodyPr>
          <a:lstStyle/>
          <a:p>
            <a:pPr algn="ctr"/>
            <a:r>
              <a:rPr lang="en-US" sz="4400" b="1" dirty="0">
                <a:solidFill>
                  <a:srgbClr val="FFA23D"/>
                </a:solidFill>
                <a:latin typeface="Georgia" panose="02040502050405020303" pitchFamily="18" charset="0"/>
                <a:ea typeface="HELLODOODLEPRINT" panose="02000603000000000000" pitchFamily="2" charset="0"/>
              </a:rPr>
              <a:t>Credits</a:t>
            </a:r>
          </a:p>
          <a:p>
            <a:endParaRPr lang="en-US" sz="4000" b="1" dirty="0">
              <a:solidFill>
                <a:srgbClr val="935442"/>
              </a:solidFill>
              <a:latin typeface="Georgia" panose="02040502050405020303" pitchFamily="18" charset="0"/>
              <a:ea typeface="HELLODOODLEPRINT" panose="02000603000000000000" pitchFamily="2" charset="0"/>
            </a:endParaRPr>
          </a:p>
          <a:p>
            <a:endParaRPr lang="en-US" sz="4000" b="1" dirty="0">
              <a:solidFill>
                <a:srgbClr val="935442"/>
              </a:solidFill>
              <a:latin typeface="Georgia" panose="02040502050405020303" pitchFamily="18" charset="0"/>
              <a:ea typeface="HELLODOODLEPRINT" panose="02000603000000000000" pitchFamily="2" charset="0"/>
            </a:endParaRPr>
          </a:p>
        </p:txBody>
      </p:sp>
      <p:sp>
        <p:nvSpPr>
          <p:cNvPr id="6" name="TextBox 5">
            <a:extLst>
              <a:ext uri="{FF2B5EF4-FFF2-40B4-BE49-F238E27FC236}">
                <a16:creationId xmlns:a16="http://schemas.microsoft.com/office/drawing/2014/main" id="{FF91F541-5AD7-AB41-9DAD-DC7F0AD107C8}"/>
              </a:ext>
            </a:extLst>
          </p:cNvPr>
          <p:cNvSpPr txBox="1"/>
          <p:nvPr/>
        </p:nvSpPr>
        <p:spPr>
          <a:xfrm>
            <a:off x="719216" y="1946699"/>
            <a:ext cx="8467567" cy="1077218"/>
          </a:xfrm>
          <a:prstGeom prst="rect">
            <a:avLst/>
          </a:prstGeom>
          <a:noFill/>
        </p:spPr>
        <p:txBody>
          <a:bodyPr wrap="square">
            <a:spAutoFit/>
          </a:bodyPr>
          <a:lstStyle/>
          <a:p>
            <a:pPr lvl="0" algn="ctr" defTabSz="685800">
              <a:defRPr/>
            </a:pPr>
            <a:r>
              <a:rPr lang="en-US" sz="3200" dirty="0">
                <a:latin typeface="Georgia" panose="02040502050405020303" pitchFamily="18" charset="0"/>
                <a:ea typeface="HELLODOODLEPRINT" panose="02000603000000000000" pitchFamily="2" charset="0"/>
                <a:hlinkClick r:id="rId4"/>
              </a:rPr>
              <a:t>www.mentallywellschools.co.uk</a:t>
            </a:r>
            <a:endParaRPr lang="en-US" sz="3200" dirty="0">
              <a:latin typeface="Georgia" panose="02040502050405020303" pitchFamily="18" charset="0"/>
              <a:ea typeface="HELLODOODLEPRINT" panose="02000603000000000000" pitchFamily="2" charset="0"/>
            </a:endParaRPr>
          </a:p>
          <a:p>
            <a:pPr lvl="0" algn="ctr" defTabSz="685800">
              <a:defRPr/>
            </a:pPr>
            <a:endParaRPr lang="en-US" sz="3200" dirty="0">
              <a:latin typeface="Georgia" panose="02040502050405020303" pitchFamily="18" charset="0"/>
              <a:ea typeface="HELLODOODLEPRINT" panose="02000603000000000000" pitchFamily="2" charset="0"/>
            </a:endParaRPr>
          </a:p>
        </p:txBody>
      </p:sp>
      <p:pic>
        <p:nvPicPr>
          <p:cNvPr id="9" name="Picture 8">
            <a:extLst>
              <a:ext uri="{FF2B5EF4-FFF2-40B4-BE49-F238E27FC236}">
                <a16:creationId xmlns:a16="http://schemas.microsoft.com/office/drawing/2014/main" id="{0A495E36-99E8-244C-BA83-6126A26091B4}"/>
              </a:ext>
            </a:extLst>
          </p:cNvPr>
          <p:cNvPicPr>
            <a:picLocks noChangeAspect="1"/>
          </p:cNvPicPr>
          <p:nvPr/>
        </p:nvPicPr>
        <p:blipFill>
          <a:blip r:embed="rId5"/>
          <a:stretch>
            <a:fillRect/>
          </a:stretch>
        </p:blipFill>
        <p:spPr>
          <a:xfrm>
            <a:off x="2470226" y="4791933"/>
            <a:ext cx="963179" cy="927506"/>
          </a:xfrm>
          <a:prstGeom prst="rect">
            <a:avLst/>
          </a:prstGeom>
        </p:spPr>
      </p:pic>
      <p:sp>
        <p:nvSpPr>
          <p:cNvPr id="10" name="TextBox 9">
            <a:extLst>
              <a:ext uri="{FF2B5EF4-FFF2-40B4-BE49-F238E27FC236}">
                <a16:creationId xmlns:a16="http://schemas.microsoft.com/office/drawing/2014/main" id="{11164928-F7CD-6D4C-B6ED-8227EEBF2B2C}"/>
              </a:ext>
            </a:extLst>
          </p:cNvPr>
          <p:cNvSpPr txBox="1"/>
          <p:nvPr/>
        </p:nvSpPr>
        <p:spPr>
          <a:xfrm>
            <a:off x="3530600" y="4931554"/>
            <a:ext cx="4134025" cy="954107"/>
          </a:xfrm>
          <a:prstGeom prst="rect">
            <a:avLst/>
          </a:prstGeom>
          <a:noFill/>
        </p:spPr>
        <p:txBody>
          <a:bodyPr wrap="square">
            <a:spAutoFit/>
          </a:bodyPr>
          <a:lstStyle/>
          <a:p>
            <a:r>
              <a:rPr lang="en-AU" sz="2800" dirty="0">
                <a:latin typeface="Georgia" panose="02040502050405020303" pitchFamily="18" charset="0"/>
                <a:hlinkClick r:id="rId6"/>
              </a:rPr>
              <a:t>www.sarahpecorino.com</a:t>
            </a:r>
            <a:endParaRPr lang="en-AU" sz="2800" dirty="0">
              <a:latin typeface="Georgia" panose="02040502050405020303" pitchFamily="18" charset="0"/>
            </a:endParaRPr>
          </a:p>
          <a:p>
            <a:endParaRPr lang="en-AU" sz="2800" dirty="0">
              <a:latin typeface="Georgia" panose="02040502050405020303" pitchFamily="18" charset="0"/>
            </a:endParaRPr>
          </a:p>
        </p:txBody>
      </p:sp>
      <p:sp>
        <p:nvSpPr>
          <p:cNvPr id="11" name="TextBox 10">
            <a:extLst>
              <a:ext uri="{FF2B5EF4-FFF2-40B4-BE49-F238E27FC236}">
                <a16:creationId xmlns:a16="http://schemas.microsoft.com/office/drawing/2014/main" id="{CCC60F33-6713-3D40-8FB9-FDB27BA750B2}"/>
              </a:ext>
            </a:extLst>
          </p:cNvPr>
          <p:cNvSpPr txBox="1"/>
          <p:nvPr/>
        </p:nvSpPr>
        <p:spPr>
          <a:xfrm>
            <a:off x="719215" y="3593461"/>
            <a:ext cx="8467567" cy="523220"/>
          </a:xfrm>
          <a:prstGeom prst="rect">
            <a:avLst/>
          </a:prstGeom>
          <a:noFill/>
        </p:spPr>
        <p:txBody>
          <a:bodyPr wrap="square" rtlCol="0">
            <a:spAutoFit/>
          </a:bodyPr>
          <a:lstStyle/>
          <a:p>
            <a:pPr algn="ctr"/>
            <a:r>
              <a:rPr lang="en-US" sz="2800" b="1" dirty="0">
                <a:solidFill>
                  <a:srgbClr val="FFA23D"/>
                </a:solidFill>
                <a:latin typeface="Georgia" panose="02040502050405020303" pitchFamily="18" charset="0"/>
                <a:ea typeface="HELLODOODLEPRINT" panose="02000603000000000000" pitchFamily="2" charset="0"/>
              </a:rPr>
              <a:t>Dot Dudes</a:t>
            </a:r>
          </a:p>
        </p:txBody>
      </p:sp>
      <p:pic>
        <p:nvPicPr>
          <p:cNvPr id="12" name="Picture 11" descr="A picture containing orange&#10;&#10;Description automatically generated">
            <a:extLst>
              <a:ext uri="{FF2B5EF4-FFF2-40B4-BE49-F238E27FC236}">
                <a16:creationId xmlns:a16="http://schemas.microsoft.com/office/drawing/2014/main" id="{FA900BD7-8D14-7545-A530-8F13B6EB82DF}"/>
              </a:ext>
            </a:extLst>
          </p:cNvPr>
          <p:cNvPicPr>
            <a:picLocks noChangeAspect="1"/>
          </p:cNvPicPr>
          <p:nvPr/>
        </p:nvPicPr>
        <p:blipFill>
          <a:blip r:embed="rId7"/>
          <a:stretch>
            <a:fillRect/>
          </a:stretch>
        </p:blipFill>
        <p:spPr>
          <a:xfrm>
            <a:off x="6040758" y="3166504"/>
            <a:ext cx="1245811" cy="1338093"/>
          </a:xfrm>
          <a:prstGeom prst="rect">
            <a:avLst/>
          </a:prstGeom>
        </p:spPr>
      </p:pic>
      <p:sp>
        <p:nvSpPr>
          <p:cNvPr id="8" name="TextBox 7">
            <a:extLst>
              <a:ext uri="{FF2B5EF4-FFF2-40B4-BE49-F238E27FC236}">
                <a16:creationId xmlns:a16="http://schemas.microsoft.com/office/drawing/2014/main" id="{3E6F8A5A-C6A1-4166-9508-77A8406F2461}"/>
              </a:ext>
            </a:extLst>
          </p:cNvPr>
          <p:cNvSpPr txBox="1"/>
          <p:nvPr/>
        </p:nvSpPr>
        <p:spPr>
          <a:xfrm rot="19995021">
            <a:off x="1622016" y="1040145"/>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32588211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0E32F7-ABF2-2044-9B97-537F6E0F60B2}"/>
              </a:ext>
            </a:extLst>
          </p:cNvPr>
          <p:cNvSpPr txBox="1"/>
          <p:nvPr/>
        </p:nvSpPr>
        <p:spPr>
          <a:xfrm>
            <a:off x="848140" y="1073827"/>
            <a:ext cx="8494644" cy="5632311"/>
          </a:xfrm>
          <a:prstGeom prst="rect">
            <a:avLst/>
          </a:prstGeom>
          <a:noFill/>
        </p:spPr>
        <p:txBody>
          <a:bodyPr wrap="square" rtlCol="0">
            <a:spAutoFit/>
          </a:bodyPr>
          <a:lstStyle/>
          <a:p>
            <a:r>
              <a:rPr lang="en-US" sz="4400" b="1" u="sng" dirty="0">
                <a:solidFill>
                  <a:srgbClr val="FFA23D"/>
                </a:solidFill>
                <a:latin typeface="Georgia" panose="02040502050405020303" pitchFamily="18" charset="0"/>
                <a:ea typeface="HELLODOODLEPRINT" panose="02000603000000000000" pitchFamily="2" charset="0"/>
              </a:rPr>
              <a:t>Learning Objective:</a:t>
            </a:r>
          </a:p>
          <a:p>
            <a:r>
              <a:rPr lang="en-US" sz="2800" b="1" dirty="0">
                <a:latin typeface="Georgia" panose="02040502050405020303" pitchFamily="18" charset="0"/>
                <a:ea typeface="HELLODOODLEPRINT" panose="02000603000000000000" pitchFamily="2" charset="0"/>
              </a:rPr>
              <a:t>We are learning why change is important.</a:t>
            </a:r>
          </a:p>
          <a:p>
            <a:endParaRPr lang="en-US" sz="4400" b="1" dirty="0">
              <a:solidFill>
                <a:srgbClr val="DB967C"/>
              </a:solidFill>
              <a:latin typeface="Georgia" panose="02040502050405020303" pitchFamily="18" charset="0"/>
              <a:ea typeface="HELLODOODLEPRINT" panose="02000603000000000000" pitchFamily="2" charset="0"/>
            </a:endParaRPr>
          </a:p>
          <a:p>
            <a:r>
              <a:rPr lang="en-US" sz="4400" b="1" u="sng" dirty="0">
                <a:solidFill>
                  <a:srgbClr val="FFA23D"/>
                </a:solidFill>
                <a:latin typeface="Georgia" panose="02040502050405020303" pitchFamily="18" charset="0"/>
                <a:ea typeface="HELLODOODLEPRINT" panose="02000603000000000000" pitchFamily="2" charset="0"/>
              </a:rPr>
              <a:t>Success Criteria: </a:t>
            </a:r>
          </a:p>
          <a:p>
            <a:pPr marL="685800" indent="-685800">
              <a:buFont typeface="Arial" panose="020B0604020202020204" pitchFamily="34" charset="0"/>
              <a:buChar char="•"/>
            </a:pPr>
            <a:r>
              <a:rPr lang="en-US" sz="2800" b="1" dirty="0">
                <a:latin typeface="Georgia" panose="02040502050405020303" pitchFamily="18" charset="0"/>
                <a:ea typeface="HELLODOODLEPRINT" panose="02000603000000000000" pitchFamily="2" charset="0"/>
              </a:rPr>
              <a:t>I can explain how change can affect myself and others.</a:t>
            </a:r>
          </a:p>
          <a:p>
            <a:pPr marL="685800" indent="-685800">
              <a:buFont typeface="Arial" panose="020B0604020202020204" pitchFamily="34" charset="0"/>
              <a:buChar char="•"/>
            </a:pPr>
            <a:r>
              <a:rPr lang="en-US" sz="2800" b="1" dirty="0">
                <a:latin typeface="Georgia" panose="02040502050405020303" pitchFamily="18" charset="0"/>
                <a:ea typeface="HELLODOODLEPRINT" panose="02000603000000000000" pitchFamily="2" charset="0"/>
              </a:rPr>
              <a:t>I can analyse how change can make our lives better. </a:t>
            </a:r>
          </a:p>
          <a:p>
            <a:endParaRPr lang="en-US" sz="4400" b="1" dirty="0">
              <a:solidFill>
                <a:srgbClr val="935442"/>
              </a:solidFill>
              <a:latin typeface="Georgia" panose="02040502050405020303" pitchFamily="18" charset="0"/>
              <a:ea typeface="HELLODOODLEPRINT" panose="02000603000000000000" pitchFamily="2" charset="0"/>
            </a:endParaRPr>
          </a:p>
          <a:p>
            <a:endParaRPr lang="en-US" sz="4400" b="1" dirty="0">
              <a:solidFill>
                <a:srgbClr val="DB967C"/>
              </a:solidFill>
              <a:latin typeface="Georgia" panose="02040502050405020303" pitchFamily="18" charset="0"/>
              <a:ea typeface="HELLODOODLEPRINT" panose="02000603000000000000" pitchFamily="2" charset="0"/>
            </a:endParaRPr>
          </a:p>
        </p:txBody>
      </p:sp>
      <p:sp>
        <p:nvSpPr>
          <p:cNvPr id="3" name="TextBox 2">
            <a:extLst>
              <a:ext uri="{FF2B5EF4-FFF2-40B4-BE49-F238E27FC236}">
                <a16:creationId xmlns:a16="http://schemas.microsoft.com/office/drawing/2014/main" id="{9F9B081C-9B09-4DE6-B191-4D9F1B07494B}"/>
              </a:ext>
            </a:extLst>
          </p:cNvPr>
          <p:cNvSpPr txBox="1"/>
          <p:nvPr/>
        </p:nvSpPr>
        <p:spPr>
          <a:xfrm rot="19995021">
            <a:off x="1622016" y="1040145"/>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3704137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21B34AD-DD07-DA40-B499-F3A6E3EB3E1D}"/>
              </a:ext>
            </a:extLst>
          </p:cNvPr>
          <p:cNvSpPr txBox="1"/>
          <p:nvPr/>
        </p:nvSpPr>
        <p:spPr>
          <a:xfrm>
            <a:off x="848140" y="1098407"/>
            <a:ext cx="8494644" cy="1384995"/>
          </a:xfrm>
          <a:prstGeom prst="rect">
            <a:avLst/>
          </a:prstGeom>
          <a:noFill/>
        </p:spPr>
        <p:txBody>
          <a:bodyPr wrap="square" rtlCol="0">
            <a:spAutoFit/>
          </a:bodyPr>
          <a:lstStyle/>
          <a:p>
            <a:pPr algn="ctr"/>
            <a:r>
              <a:rPr lang="en-US" sz="2800" b="1" dirty="0">
                <a:solidFill>
                  <a:srgbClr val="FFA23D"/>
                </a:solidFill>
                <a:latin typeface="Georgia" panose="02040502050405020303" pitchFamily="18" charset="0"/>
                <a:ea typeface="HELLODOODLEPRINT" panose="02000603000000000000" pitchFamily="2" charset="0"/>
              </a:rPr>
              <a:t>Let’s learn more about why change is important by reading the story “The Koala Who Could” by Rachel Bright.</a:t>
            </a:r>
          </a:p>
        </p:txBody>
      </p:sp>
      <p:sp>
        <p:nvSpPr>
          <p:cNvPr id="3" name="TextBox 2">
            <a:extLst>
              <a:ext uri="{FF2B5EF4-FFF2-40B4-BE49-F238E27FC236}">
                <a16:creationId xmlns:a16="http://schemas.microsoft.com/office/drawing/2014/main" id="{6A4ED6EF-CA37-0B4D-B62D-475EE3EE3D35}"/>
              </a:ext>
            </a:extLst>
          </p:cNvPr>
          <p:cNvSpPr txBox="1"/>
          <p:nvPr/>
        </p:nvSpPr>
        <p:spPr>
          <a:xfrm>
            <a:off x="2617306" y="6099645"/>
            <a:ext cx="4956312" cy="261610"/>
          </a:xfrm>
          <a:prstGeom prst="rect">
            <a:avLst/>
          </a:prstGeom>
          <a:noFill/>
        </p:spPr>
        <p:txBody>
          <a:bodyPr wrap="square">
            <a:spAutoFit/>
          </a:bodyPr>
          <a:lstStyle/>
          <a:p>
            <a:pPr lvl="0" algn="ctr" defTabSz="685800">
              <a:defRPr/>
            </a:pPr>
            <a:r>
              <a:rPr lang="en-US" sz="1100" b="1" dirty="0">
                <a:latin typeface="Georgia" panose="02040502050405020303" pitchFamily="18" charset="0"/>
                <a:ea typeface="HELLODOODLEPRINT" panose="02000603000000000000" pitchFamily="2" charset="0"/>
                <a:hlinkClick r:id="rId5"/>
              </a:rPr>
              <a:t>https://www.youtube.com/watch?v=VcdVsRfUbjk</a:t>
            </a:r>
            <a:r>
              <a:rPr lang="en-US" sz="1100" b="1" dirty="0">
                <a:latin typeface="Georgia" panose="02040502050405020303" pitchFamily="18" charset="0"/>
                <a:ea typeface="HELLODOODLEPRINT" panose="02000603000000000000" pitchFamily="2" charset="0"/>
              </a:rPr>
              <a:t> </a:t>
            </a:r>
            <a:endParaRPr lang="en-US" sz="4000" b="1" dirty="0">
              <a:latin typeface="Georgia" panose="02040502050405020303" pitchFamily="18" charset="0"/>
              <a:ea typeface="HELLODOODLEPRINT" panose="02000603000000000000" pitchFamily="2" charset="0"/>
            </a:endParaRPr>
          </a:p>
        </p:txBody>
      </p:sp>
      <p:pic>
        <p:nvPicPr>
          <p:cNvPr id="5" name="Online Media 4" title="The Koala Who Could">
            <a:hlinkClick r:id="" action="ppaction://media"/>
            <a:extLst>
              <a:ext uri="{FF2B5EF4-FFF2-40B4-BE49-F238E27FC236}">
                <a16:creationId xmlns:a16="http://schemas.microsoft.com/office/drawing/2014/main" id="{D228C845-5D19-4990-BB5F-D8CB5B0F813E}"/>
              </a:ext>
            </a:extLst>
          </p:cNvPr>
          <p:cNvPicPr>
            <a:picLocks noRot="1" noChangeAspect="1"/>
          </p:cNvPicPr>
          <p:nvPr>
            <a:videoFile r:link="rId2"/>
          </p:nvPr>
        </p:nvPicPr>
        <p:blipFill>
          <a:blip r:embed="rId6"/>
          <a:stretch>
            <a:fillRect/>
          </a:stretch>
        </p:blipFill>
        <p:spPr>
          <a:xfrm>
            <a:off x="1970287" y="2525800"/>
            <a:ext cx="6250349" cy="3531447"/>
          </a:xfrm>
          <a:prstGeom prst="rect">
            <a:avLst/>
          </a:prstGeom>
        </p:spPr>
      </p:pic>
      <p:sp>
        <p:nvSpPr>
          <p:cNvPr id="6" name="TextBox 5">
            <a:extLst>
              <a:ext uri="{FF2B5EF4-FFF2-40B4-BE49-F238E27FC236}">
                <a16:creationId xmlns:a16="http://schemas.microsoft.com/office/drawing/2014/main" id="{397438E7-66AF-4B1C-B8C5-CC599617DB17}"/>
              </a:ext>
            </a:extLst>
          </p:cNvPr>
          <p:cNvSpPr txBox="1"/>
          <p:nvPr/>
        </p:nvSpPr>
        <p:spPr>
          <a:xfrm rot="19995021">
            <a:off x="1622016" y="1040145"/>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2037306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66625F2-D4A4-4B4A-91D9-AA70E91A6FB2}"/>
              </a:ext>
            </a:extLst>
          </p:cNvPr>
          <p:cNvSpPr txBox="1"/>
          <p:nvPr/>
        </p:nvSpPr>
        <p:spPr>
          <a:xfrm>
            <a:off x="1086679" y="1059120"/>
            <a:ext cx="8294388" cy="2308324"/>
          </a:xfrm>
          <a:prstGeom prst="rect">
            <a:avLst/>
          </a:prstGeom>
          <a:noFill/>
        </p:spPr>
        <p:txBody>
          <a:bodyPr wrap="square" rtlCol="0">
            <a:spAutoFit/>
          </a:bodyPr>
          <a:lstStyle/>
          <a:p>
            <a:r>
              <a:rPr lang="en-US" sz="3200" b="1" dirty="0">
                <a:solidFill>
                  <a:srgbClr val="FFA23D"/>
                </a:solidFill>
                <a:latin typeface="Georgia" panose="02040502050405020303" pitchFamily="18" charset="0"/>
                <a:ea typeface="HELLODOODLEPRINT" panose="02000603000000000000" pitchFamily="2" charset="0"/>
              </a:rPr>
              <a:t>Prompting Questions:</a:t>
            </a:r>
          </a:p>
          <a:p>
            <a:pPr marL="457200" lvl="0" indent="-457200" defTabSz="685800">
              <a:buFont typeface="Arial" panose="020B0604020202020204" pitchFamily="34" charset="0"/>
              <a:buChar char="•"/>
              <a:defRPr/>
            </a:pPr>
            <a:r>
              <a:rPr lang="en-US" sz="2800" dirty="0">
                <a:latin typeface="Georgia" panose="02040502050405020303" pitchFamily="18" charset="0"/>
                <a:ea typeface="HELLODOODLEPRINT" panose="02000603000000000000" pitchFamily="2" charset="0"/>
              </a:rPr>
              <a:t>Why was change important for Kevin the Koala?</a:t>
            </a:r>
          </a:p>
          <a:p>
            <a:pPr marL="457200" lvl="0" indent="-457200" defTabSz="685800">
              <a:buFont typeface="Arial" panose="020B0604020202020204" pitchFamily="34" charset="0"/>
              <a:buChar char="•"/>
              <a:defRPr/>
            </a:pPr>
            <a:r>
              <a:rPr lang="en-US" sz="2800" dirty="0">
                <a:latin typeface="Georgia" panose="02040502050405020303" pitchFamily="18" charset="0"/>
                <a:ea typeface="HELLODOODLEPRINT" panose="02000603000000000000" pitchFamily="2" charset="0"/>
              </a:rPr>
              <a:t>How did change affect Kevin? </a:t>
            </a:r>
          </a:p>
          <a:p>
            <a:pPr marL="457200" lvl="0" indent="-457200" defTabSz="685800">
              <a:buFont typeface="Arial" panose="020B0604020202020204" pitchFamily="34" charset="0"/>
              <a:buChar char="•"/>
              <a:defRPr/>
            </a:pPr>
            <a:r>
              <a:rPr lang="en-US" sz="2800" dirty="0">
                <a:latin typeface="Georgia" panose="02040502050405020303" pitchFamily="18" charset="0"/>
                <a:ea typeface="HELLODOODLEPRINT" panose="02000603000000000000" pitchFamily="2" charset="0"/>
              </a:rPr>
              <a:t>Do you think Kevin the Koala’s life became better or worse because of the change?</a:t>
            </a:r>
          </a:p>
        </p:txBody>
      </p:sp>
      <p:pic>
        <p:nvPicPr>
          <p:cNvPr id="3" name="Picture 2" descr="THE KOALA WHO COULD — Jim Field">
            <a:extLst>
              <a:ext uri="{FF2B5EF4-FFF2-40B4-BE49-F238E27FC236}">
                <a16:creationId xmlns:a16="http://schemas.microsoft.com/office/drawing/2014/main" id="{83F838C2-A033-3247-812D-C8CAFBD2C4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0881" y="3490557"/>
            <a:ext cx="4204237" cy="2620246"/>
          </a:xfrm>
          <a:custGeom>
            <a:avLst/>
            <a:gdLst>
              <a:gd name="connsiteX0" fmla="*/ 0 w 4204237"/>
              <a:gd name="connsiteY0" fmla="*/ 0 h 2620246"/>
              <a:gd name="connsiteX1" fmla="*/ 558563 w 4204237"/>
              <a:gd name="connsiteY1" fmla="*/ 0 h 2620246"/>
              <a:gd name="connsiteX2" fmla="*/ 1033041 w 4204237"/>
              <a:gd name="connsiteY2" fmla="*/ 0 h 2620246"/>
              <a:gd name="connsiteX3" fmla="*/ 1717731 w 4204237"/>
              <a:gd name="connsiteY3" fmla="*/ 0 h 2620246"/>
              <a:gd name="connsiteX4" fmla="*/ 2276294 w 4204237"/>
              <a:gd name="connsiteY4" fmla="*/ 0 h 2620246"/>
              <a:gd name="connsiteX5" fmla="*/ 2834857 w 4204237"/>
              <a:gd name="connsiteY5" fmla="*/ 0 h 2620246"/>
              <a:gd name="connsiteX6" fmla="*/ 3519547 w 4204237"/>
              <a:gd name="connsiteY6" fmla="*/ 0 h 2620246"/>
              <a:gd name="connsiteX7" fmla="*/ 4204237 w 4204237"/>
              <a:gd name="connsiteY7" fmla="*/ 0 h 2620246"/>
              <a:gd name="connsiteX8" fmla="*/ 4204237 w 4204237"/>
              <a:gd name="connsiteY8" fmla="*/ 707466 h 2620246"/>
              <a:gd name="connsiteX9" fmla="*/ 4204237 w 4204237"/>
              <a:gd name="connsiteY9" fmla="*/ 1310123 h 2620246"/>
              <a:gd name="connsiteX10" fmla="*/ 4204237 w 4204237"/>
              <a:gd name="connsiteY10" fmla="*/ 1912780 h 2620246"/>
              <a:gd name="connsiteX11" fmla="*/ 4204237 w 4204237"/>
              <a:gd name="connsiteY11" fmla="*/ 2620246 h 2620246"/>
              <a:gd name="connsiteX12" fmla="*/ 3561589 w 4204237"/>
              <a:gd name="connsiteY12" fmla="*/ 2620246 h 2620246"/>
              <a:gd name="connsiteX13" fmla="*/ 2876899 w 4204237"/>
              <a:gd name="connsiteY13" fmla="*/ 2620246 h 2620246"/>
              <a:gd name="connsiteX14" fmla="*/ 2192209 w 4204237"/>
              <a:gd name="connsiteY14" fmla="*/ 2620246 h 2620246"/>
              <a:gd name="connsiteX15" fmla="*/ 1675689 w 4204237"/>
              <a:gd name="connsiteY15" fmla="*/ 2620246 h 2620246"/>
              <a:gd name="connsiteX16" fmla="*/ 1075083 w 4204237"/>
              <a:gd name="connsiteY16" fmla="*/ 2620246 h 2620246"/>
              <a:gd name="connsiteX17" fmla="*/ 0 w 4204237"/>
              <a:gd name="connsiteY17" fmla="*/ 2620246 h 2620246"/>
              <a:gd name="connsiteX18" fmla="*/ 0 w 4204237"/>
              <a:gd name="connsiteY18" fmla="*/ 1965185 h 2620246"/>
              <a:gd name="connsiteX19" fmla="*/ 0 w 4204237"/>
              <a:gd name="connsiteY19" fmla="*/ 1362528 h 2620246"/>
              <a:gd name="connsiteX20" fmla="*/ 0 w 4204237"/>
              <a:gd name="connsiteY20" fmla="*/ 759871 h 2620246"/>
              <a:gd name="connsiteX21" fmla="*/ 0 w 4204237"/>
              <a:gd name="connsiteY21" fmla="*/ 0 h 262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04237" h="2620246" extrusionOk="0">
                <a:moveTo>
                  <a:pt x="0" y="0"/>
                </a:moveTo>
                <a:cubicBezTo>
                  <a:pt x="134882" y="-10140"/>
                  <a:pt x="402769" y="-13465"/>
                  <a:pt x="558563" y="0"/>
                </a:cubicBezTo>
                <a:cubicBezTo>
                  <a:pt x="714357" y="13465"/>
                  <a:pt x="903167" y="5918"/>
                  <a:pt x="1033041" y="0"/>
                </a:cubicBezTo>
                <a:cubicBezTo>
                  <a:pt x="1162915" y="-5918"/>
                  <a:pt x="1390370" y="27760"/>
                  <a:pt x="1717731" y="0"/>
                </a:cubicBezTo>
                <a:cubicBezTo>
                  <a:pt x="2045092" y="-27760"/>
                  <a:pt x="2108680" y="-6668"/>
                  <a:pt x="2276294" y="0"/>
                </a:cubicBezTo>
                <a:cubicBezTo>
                  <a:pt x="2443908" y="6668"/>
                  <a:pt x="2594555" y="-24801"/>
                  <a:pt x="2834857" y="0"/>
                </a:cubicBezTo>
                <a:cubicBezTo>
                  <a:pt x="3075159" y="24801"/>
                  <a:pt x="3251146" y="-8077"/>
                  <a:pt x="3519547" y="0"/>
                </a:cubicBezTo>
                <a:cubicBezTo>
                  <a:pt x="3787948" y="8077"/>
                  <a:pt x="3862557" y="-23345"/>
                  <a:pt x="4204237" y="0"/>
                </a:cubicBezTo>
                <a:cubicBezTo>
                  <a:pt x="4174091" y="253419"/>
                  <a:pt x="4227092" y="457816"/>
                  <a:pt x="4204237" y="707466"/>
                </a:cubicBezTo>
                <a:cubicBezTo>
                  <a:pt x="4181382" y="957116"/>
                  <a:pt x="4197330" y="1060963"/>
                  <a:pt x="4204237" y="1310123"/>
                </a:cubicBezTo>
                <a:cubicBezTo>
                  <a:pt x="4211144" y="1559283"/>
                  <a:pt x="4209904" y="1643476"/>
                  <a:pt x="4204237" y="1912780"/>
                </a:cubicBezTo>
                <a:cubicBezTo>
                  <a:pt x="4198570" y="2182084"/>
                  <a:pt x="4181280" y="2323117"/>
                  <a:pt x="4204237" y="2620246"/>
                </a:cubicBezTo>
                <a:cubicBezTo>
                  <a:pt x="3936684" y="2604100"/>
                  <a:pt x="3859721" y="2628678"/>
                  <a:pt x="3561589" y="2620246"/>
                </a:cubicBezTo>
                <a:cubicBezTo>
                  <a:pt x="3263457" y="2611814"/>
                  <a:pt x="3189531" y="2612572"/>
                  <a:pt x="2876899" y="2620246"/>
                </a:cubicBezTo>
                <a:cubicBezTo>
                  <a:pt x="2564267" y="2627921"/>
                  <a:pt x="2467567" y="2597383"/>
                  <a:pt x="2192209" y="2620246"/>
                </a:cubicBezTo>
                <a:cubicBezTo>
                  <a:pt x="1916851" y="2643110"/>
                  <a:pt x="1880988" y="2608981"/>
                  <a:pt x="1675689" y="2620246"/>
                </a:cubicBezTo>
                <a:cubicBezTo>
                  <a:pt x="1470390" y="2631511"/>
                  <a:pt x="1293960" y="2645505"/>
                  <a:pt x="1075083" y="2620246"/>
                </a:cubicBezTo>
                <a:cubicBezTo>
                  <a:pt x="856206" y="2594987"/>
                  <a:pt x="312622" y="2636374"/>
                  <a:pt x="0" y="2620246"/>
                </a:cubicBezTo>
                <a:cubicBezTo>
                  <a:pt x="23660" y="2483545"/>
                  <a:pt x="-8530" y="2283111"/>
                  <a:pt x="0" y="1965185"/>
                </a:cubicBezTo>
                <a:cubicBezTo>
                  <a:pt x="8530" y="1647259"/>
                  <a:pt x="4635" y="1663464"/>
                  <a:pt x="0" y="1362528"/>
                </a:cubicBezTo>
                <a:cubicBezTo>
                  <a:pt x="-4635" y="1061592"/>
                  <a:pt x="-17086" y="1027870"/>
                  <a:pt x="0" y="759871"/>
                </a:cubicBezTo>
                <a:cubicBezTo>
                  <a:pt x="17086" y="491872"/>
                  <a:pt x="-19132" y="274165"/>
                  <a:pt x="0" y="0"/>
                </a:cubicBezTo>
                <a:close/>
              </a:path>
            </a:pathLst>
          </a:custGeom>
          <a:noFill/>
          <a:ln w="25400">
            <a:solidFill>
              <a:schemeClr val="tx1"/>
            </a:solidFill>
            <a:extLst>
              <a:ext uri="{C807C97D-BFC1-408E-A445-0C87EB9F89A2}">
                <ask:lineSketchStyleProps xmlns:ask="http://schemas.microsoft.com/office/drawing/2018/sketchyshapes" sd="1219033472">
                  <a:prstGeom prst="rect">
                    <a:avLst/>
                  </a:prstGeom>
                  <ask:type>
                    <ask:lineSketchFreehand/>
                  </ask:type>
                </ask:lineSketchStyleProps>
              </a:ext>
            </a:extLst>
          </a:ln>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8EA549CC-EFFB-4628-904D-7544CEECB2B0}"/>
              </a:ext>
            </a:extLst>
          </p:cNvPr>
          <p:cNvSpPr txBox="1"/>
          <p:nvPr/>
        </p:nvSpPr>
        <p:spPr>
          <a:xfrm rot="19995021">
            <a:off x="1622016" y="1040145"/>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26593111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163910F-DEE6-EC49-9E2C-8E543506C9DF}"/>
              </a:ext>
            </a:extLst>
          </p:cNvPr>
          <p:cNvSpPr/>
          <p:nvPr/>
        </p:nvSpPr>
        <p:spPr>
          <a:xfrm>
            <a:off x="1029756" y="3129887"/>
            <a:ext cx="7846486" cy="2882658"/>
          </a:xfrm>
          <a:custGeom>
            <a:avLst/>
            <a:gdLst>
              <a:gd name="connsiteX0" fmla="*/ 0 w 7846486"/>
              <a:gd name="connsiteY0" fmla="*/ 0 h 2882658"/>
              <a:gd name="connsiteX1" fmla="*/ 810804 w 7846486"/>
              <a:gd name="connsiteY1" fmla="*/ 0 h 2882658"/>
              <a:gd name="connsiteX2" fmla="*/ 1307748 w 7846486"/>
              <a:gd name="connsiteY2" fmla="*/ 0 h 2882658"/>
              <a:gd name="connsiteX3" fmla="*/ 2040086 w 7846486"/>
              <a:gd name="connsiteY3" fmla="*/ 0 h 2882658"/>
              <a:gd name="connsiteX4" fmla="*/ 2537030 w 7846486"/>
              <a:gd name="connsiteY4" fmla="*/ 0 h 2882658"/>
              <a:gd name="connsiteX5" fmla="*/ 3190904 w 7846486"/>
              <a:gd name="connsiteY5" fmla="*/ 0 h 2882658"/>
              <a:gd name="connsiteX6" fmla="*/ 3923243 w 7846486"/>
              <a:gd name="connsiteY6" fmla="*/ 0 h 2882658"/>
              <a:gd name="connsiteX7" fmla="*/ 4341722 w 7846486"/>
              <a:gd name="connsiteY7" fmla="*/ 0 h 2882658"/>
              <a:gd name="connsiteX8" fmla="*/ 4760202 w 7846486"/>
              <a:gd name="connsiteY8" fmla="*/ 0 h 2882658"/>
              <a:gd name="connsiteX9" fmla="*/ 5571005 w 7846486"/>
              <a:gd name="connsiteY9" fmla="*/ 0 h 2882658"/>
              <a:gd name="connsiteX10" fmla="*/ 6224879 w 7846486"/>
              <a:gd name="connsiteY10" fmla="*/ 0 h 2882658"/>
              <a:gd name="connsiteX11" fmla="*/ 6643358 w 7846486"/>
              <a:gd name="connsiteY11" fmla="*/ 0 h 2882658"/>
              <a:gd name="connsiteX12" fmla="*/ 7846486 w 7846486"/>
              <a:gd name="connsiteY12" fmla="*/ 0 h 2882658"/>
              <a:gd name="connsiteX13" fmla="*/ 7846486 w 7846486"/>
              <a:gd name="connsiteY13" fmla="*/ 634185 h 2882658"/>
              <a:gd name="connsiteX14" fmla="*/ 7846486 w 7846486"/>
              <a:gd name="connsiteY14" fmla="*/ 1153063 h 2882658"/>
              <a:gd name="connsiteX15" fmla="*/ 7846486 w 7846486"/>
              <a:gd name="connsiteY15" fmla="*/ 1729595 h 2882658"/>
              <a:gd name="connsiteX16" fmla="*/ 7846486 w 7846486"/>
              <a:gd name="connsiteY16" fmla="*/ 2219647 h 2882658"/>
              <a:gd name="connsiteX17" fmla="*/ 7846486 w 7846486"/>
              <a:gd name="connsiteY17" fmla="*/ 2882658 h 2882658"/>
              <a:gd name="connsiteX18" fmla="*/ 7192612 w 7846486"/>
              <a:gd name="connsiteY18" fmla="*/ 2882658 h 2882658"/>
              <a:gd name="connsiteX19" fmla="*/ 6460273 w 7846486"/>
              <a:gd name="connsiteY19" fmla="*/ 2882658 h 2882658"/>
              <a:gd name="connsiteX20" fmla="*/ 5727935 w 7846486"/>
              <a:gd name="connsiteY20" fmla="*/ 2882658 h 2882658"/>
              <a:gd name="connsiteX21" fmla="*/ 5230991 w 7846486"/>
              <a:gd name="connsiteY21" fmla="*/ 2882658 h 2882658"/>
              <a:gd name="connsiteX22" fmla="*/ 4420187 w 7846486"/>
              <a:gd name="connsiteY22" fmla="*/ 2882658 h 2882658"/>
              <a:gd name="connsiteX23" fmla="*/ 3766313 w 7846486"/>
              <a:gd name="connsiteY23" fmla="*/ 2882658 h 2882658"/>
              <a:gd name="connsiteX24" fmla="*/ 3347834 w 7846486"/>
              <a:gd name="connsiteY24" fmla="*/ 2882658 h 2882658"/>
              <a:gd name="connsiteX25" fmla="*/ 2693960 w 7846486"/>
              <a:gd name="connsiteY25" fmla="*/ 2882658 h 2882658"/>
              <a:gd name="connsiteX26" fmla="*/ 2118551 w 7846486"/>
              <a:gd name="connsiteY26" fmla="*/ 2882658 h 2882658"/>
              <a:gd name="connsiteX27" fmla="*/ 1543142 w 7846486"/>
              <a:gd name="connsiteY27" fmla="*/ 2882658 h 2882658"/>
              <a:gd name="connsiteX28" fmla="*/ 967733 w 7846486"/>
              <a:gd name="connsiteY28" fmla="*/ 2882658 h 2882658"/>
              <a:gd name="connsiteX29" fmla="*/ 0 w 7846486"/>
              <a:gd name="connsiteY29" fmla="*/ 2882658 h 2882658"/>
              <a:gd name="connsiteX30" fmla="*/ 0 w 7846486"/>
              <a:gd name="connsiteY30" fmla="*/ 2277300 h 2882658"/>
              <a:gd name="connsiteX31" fmla="*/ 0 w 7846486"/>
              <a:gd name="connsiteY31" fmla="*/ 1729595 h 2882658"/>
              <a:gd name="connsiteX32" fmla="*/ 0 w 7846486"/>
              <a:gd name="connsiteY32" fmla="*/ 1239543 h 2882658"/>
              <a:gd name="connsiteX33" fmla="*/ 0 w 7846486"/>
              <a:gd name="connsiteY33" fmla="*/ 691838 h 2882658"/>
              <a:gd name="connsiteX34" fmla="*/ 0 w 7846486"/>
              <a:gd name="connsiteY34" fmla="*/ 0 h 2882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846486" h="2882658" fill="none" extrusionOk="0">
                <a:moveTo>
                  <a:pt x="0" y="0"/>
                </a:moveTo>
                <a:cubicBezTo>
                  <a:pt x="400511" y="-26693"/>
                  <a:pt x="431443" y="-36990"/>
                  <a:pt x="810804" y="0"/>
                </a:cubicBezTo>
                <a:cubicBezTo>
                  <a:pt x="1190165" y="36990"/>
                  <a:pt x="1128273" y="-5019"/>
                  <a:pt x="1307748" y="0"/>
                </a:cubicBezTo>
                <a:cubicBezTo>
                  <a:pt x="1487223" y="5019"/>
                  <a:pt x="1833333" y="31327"/>
                  <a:pt x="2040086" y="0"/>
                </a:cubicBezTo>
                <a:cubicBezTo>
                  <a:pt x="2246839" y="-31327"/>
                  <a:pt x="2365303" y="19658"/>
                  <a:pt x="2537030" y="0"/>
                </a:cubicBezTo>
                <a:cubicBezTo>
                  <a:pt x="2708757" y="-19658"/>
                  <a:pt x="2937255" y="11629"/>
                  <a:pt x="3190904" y="0"/>
                </a:cubicBezTo>
                <a:cubicBezTo>
                  <a:pt x="3444553" y="-11629"/>
                  <a:pt x="3577503" y="-26690"/>
                  <a:pt x="3923243" y="0"/>
                </a:cubicBezTo>
                <a:cubicBezTo>
                  <a:pt x="4268983" y="26690"/>
                  <a:pt x="4154142" y="15984"/>
                  <a:pt x="4341722" y="0"/>
                </a:cubicBezTo>
                <a:cubicBezTo>
                  <a:pt x="4529302" y="-15984"/>
                  <a:pt x="4552830" y="10441"/>
                  <a:pt x="4760202" y="0"/>
                </a:cubicBezTo>
                <a:cubicBezTo>
                  <a:pt x="4967574" y="-10441"/>
                  <a:pt x="5357970" y="-12018"/>
                  <a:pt x="5571005" y="0"/>
                </a:cubicBezTo>
                <a:cubicBezTo>
                  <a:pt x="5784040" y="12018"/>
                  <a:pt x="6089884" y="-707"/>
                  <a:pt x="6224879" y="0"/>
                </a:cubicBezTo>
                <a:cubicBezTo>
                  <a:pt x="6359874" y="707"/>
                  <a:pt x="6465358" y="-15209"/>
                  <a:pt x="6643358" y="0"/>
                </a:cubicBezTo>
                <a:cubicBezTo>
                  <a:pt x="6821358" y="15209"/>
                  <a:pt x="7349816" y="-52054"/>
                  <a:pt x="7846486" y="0"/>
                </a:cubicBezTo>
                <a:cubicBezTo>
                  <a:pt x="7856075" y="169128"/>
                  <a:pt x="7846932" y="377464"/>
                  <a:pt x="7846486" y="634185"/>
                </a:cubicBezTo>
                <a:cubicBezTo>
                  <a:pt x="7846040" y="890906"/>
                  <a:pt x="7843634" y="994830"/>
                  <a:pt x="7846486" y="1153063"/>
                </a:cubicBezTo>
                <a:cubicBezTo>
                  <a:pt x="7849338" y="1311296"/>
                  <a:pt x="7872058" y="1557499"/>
                  <a:pt x="7846486" y="1729595"/>
                </a:cubicBezTo>
                <a:cubicBezTo>
                  <a:pt x="7820914" y="1901691"/>
                  <a:pt x="7847090" y="1995641"/>
                  <a:pt x="7846486" y="2219647"/>
                </a:cubicBezTo>
                <a:cubicBezTo>
                  <a:pt x="7845882" y="2443653"/>
                  <a:pt x="7820624" y="2650412"/>
                  <a:pt x="7846486" y="2882658"/>
                </a:cubicBezTo>
                <a:cubicBezTo>
                  <a:pt x="7611220" y="2872526"/>
                  <a:pt x="7449356" y="2883880"/>
                  <a:pt x="7192612" y="2882658"/>
                </a:cubicBezTo>
                <a:cubicBezTo>
                  <a:pt x="6935868" y="2881436"/>
                  <a:pt x="6807725" y="2849056"/>
                  <a:pt x="6460273" y="2882658"/>
                </a:cubicBezTo>
                <a:cubicBezTo>
                  <a:pt x="6112821" y="2916260"/>
                  <a:pt x="6003109" y="2889917"/>
                  <a:pt x="5727935" y="2882658"/>
                </a:cubicBezTo>
                <a:cubicBezTo>
                  <a:pt x="5452761" y="2875399"/>
                  <a:pt x="5352341" y="2904085"/>
                  <a:pt x="5230991" y="2882658"/>
                </a:cubicBezTo>
                <a:cubicBezTo>
                  <a:pt x="5109641" y="2861231"/>
                  <a:pt x="4599965" y="2890270"/>
                  <a:pt x="4420187" y="2882658"/>
                </a:cubicBezTo>
                <a:cubicBezTo>
                  <a:pt x="4240409" y="2875046"/>
                  <a:pt x="4002445" y="2864654"/>
                  <a:pt x="3766313" y="2882658"/>
                </a:cubicBezTo>
                <a:cubicBezTo>
                  <a:pt x="3530181" y="2900662"/>
                  <a:pt x="3441278" y="2886319"/>
                  <a:pt x="3347834" y="2882658"/>
                </a:cubicBezTo>
                <a:cubicBezTo>
                  <a:pt x="3254390" y="2878997"/>
                  <a:pt x="2923813" y="2898260"/>
                  <a:pt x="2693960" y="2882658"/>
                </a:cubicBezTo>
                <a:cubicBezTo>
                  <a:pt x="2464107" y="2867056"/>
                  <a:pt x="2241950" y="2889388"/>
                  <a:pt x="2118551" y="2882658"/>
                </a:cubicBezTo>
                <a:cubicBezTo>
                  <a:pt x="1995152" y="2875928"/>
                  <a:pt x="1781166" y="2906716"/>
                  <a:pt x="1543142" y="2882658"/>
                </a:cubicBezTo>
                <a:cubicBezTo>
                  <a:pt x="1305118" y="2858600"/>
                  <a:pt x="1210526" y="2907310"/>
                  <a:pt x="967733" y="2882658"/>
                </a:cubicBezTo>
                <a:cubicBezTo>
                  <a:pt x="724940" y="2858006"/>
                  <a:pt x="463725" y="2927441"/>
                  <a:pt x="0" y="2882658"/>
                </a:cubicBezTo>
                <a:cubicBezTo>
                  <a:pt x="-2762" y="2750041"/>
                  <a:pt x="-9861" y="2524600"/>
                  <a:pt x="0" y="2277300"/>
                </a:cubicBezTo>
                <a:cubicBezTo>
                  <a:pt x="9861" y="2030000"/>
                  <a:pt x="2186" y="1889512"/>
                  <a:pt x="0" y="1729595"/>
                </a:cubicBezTo>
                <a:cubicBezTo>
                  <a:pt x="-2186" y="1569678"/>
                  <a:pt x="-10594" y="1352556"/>
                  <a:pt x="0" y="1239543"/>
                </a:cubicBezTo>
                <a:cubicBezTo>
                  <a:pt x="10594" y="1126530"/>
                  <a:pt x="-749" y="866901"/>
                  <a:pt x="0" y="691838"/>
                </a:cubicBezTo>
                <a:cubicBezTo>
                  <a:pt x="749" y="516776"/>
                  <a:pt x="21562" y="189550"/>
                  <a:pt x="0" y="0"/>
                </a:cubicBezTo>
                <a:close/>
              </a:path>
              <a:path w="7846486" h="2882658" stroke="0" extrusionOk="0">
                <a:moveTo>
                  <a:pt x="0" y="0"/>
                </a:moveTo>
                <a:cubicBezTo>
                  <a:pt x="139623" y="-18254"/>
                  <a:pt x="459153" y="-3356"/>
                  <a:pt x="575409" y="0"/>
                </a:cubicBezTo>
                <a:cubicBezTo>
                  <a:pt x="691665" y="3356"/>
                  <a:pt x="886065" y="405"/>
                  <a:pt x="993888" y="0"/>
                </a:cubicBezTo>
                <a:cubicBezTo>
                  <a:pt x="1101711" y="-405"/>
                  <a:pt x="1634768" y="2452"/>
                  <a:pt x="1804692" y="0"/>
                </a:cubicBezTo>
                <a:cubicBezTo>
                  <a:pt x="1974616" y="-2452"/>
                  <a:pt x="2236708" y="15976"/>
                  <a:pt x="2380101" y="0"/>
                </a:cubicBezTo>
                <a:cubicBezTo>
                  <a:pt x="2523494" y="-15976"/>
                  <a:pt x="2803516" y="26991"/>
                  <a:pt x="2955510" y="0"/>
                </a:cubicBezTo>
                <a:cubicBezTo>
                  <a:pt x="3107504" y="-26991"/>
                  <a:pt x="3435499" y="29339"/>
                  <a:pt x="3766313" y="0"/>
                </a:cubicBezTo>
                <a:cubicBezTo>
                  <a:pt x="4097127" y="-29339"/>
                  <a:pt x="4019574" y="12821"/>
                  <a:pt x="4263257" y="0"/>
                </a:cubicBezTo>
                <a:cubicBezTo>
                  <a:pt x="4506940" y="-12821"/>
                  <a:pt x="4786114" y="21787"/>
                  <a:pt x="5074061" y="0"/>
                </a:cubicBezTo>
                <a:cubicBezTo>
                  <a:pt x="5362008" y="-21787"/>
                  <a:pt x="5571190" y="-12709"/>
                  <a:pt x="5884865" y="0"/>
                </a:cubicBezTo>
                <a:cubicBezTo>
                  <a:pt x="6198540" y="12709"/>
                  <a:pt x="6310565" y="21996"/>
                  <a:pt x="6538738" y="0"/>
                </a:cubicBezTo>
                <a:cubicBezTo>
                  <a:pt x="6766911" y="-21996"/>
                  <a:pt x="7398347" y="29728"/>
                  <a:pt x="7846486" y="0"/>
                </a:cubicBezTo>
                <a:cubicBezTo>
                  <a:pt x="7836133" y="173760"/>
                  <a:pt x="7835713" y="281237"/>
                  <a:pt x="7846486" y="547705"/>
                </a:cubicBezTo>
                <a:cubicBezTo>
                  <a:pt x="7857259" y="814174"/>
                  <a:pt x="7853573" y="863819"/>
                  <a:pt x="7846486" y="1037757"/>
                </a:cubicBezTo>
                <a:cubicBezTo>
                  <a:pt x="7839399" y="1211695"/>
                  <a:pt x="7872666" y="1441433"/>
                  <a:pt x="7846486" y="1614288"/>
                </a:cubicBezTo>
                <a:cubicBezTo>
                  <a:pt x="7820306" y="1787143"/>
                  <a:pt x="7857872" y="1922744"/>
                  <a:pt x="7846486" y="2190820"/>
                </a:cubicBezTo>
                <a:cubicBezTo>
                  <a:pt x="7835100" y="2458896"/>
                  <a:pt x="7863254" y="2614388"/>
                  <a:pt x="7846486" y="2882658"/>
                </a:cubicBezTo>
                <a:cubicBezTo>
                  <a:pt x="7534681" y="2901676"/>
                  <a:pt x="7319808" y="2866275"/>
                  <a:pt x="7114147" y="2882658"/>
                </a:cubicBezTo>
                <a:cubicBezTo>
                  <a:pt x="6908486" y="2899041"/>
                  <a:pt x="6719122" y="2907812"/>
                  <a:pt x="6460273" y="2882658"/>
                </a:cubicBezTo>
                <a:cubicBezTo>
                  <a:pt x="6201424" y="2857504"/>
                  <a:pt x="6235326" y="2901677"/>
                  <a:pt x="6041794" y="2882658"/>
                </a:cubicBezTo>
                <a:cubicBezTo>
                  <a:pt x="5848262" y="2863639"/>
                  <a:pt x="5700257" y="2898805"/>
                  <a:pt x="5544850" y="2882658"/>
                </a:cubicBezTo>
                <a:cubicBezTo>
                  <a:pt x="5389443" y="2866511"/>
                  <a:pt x="4915657" y="2847014"/>
                  <a:pt x="4734047" y="2882658"/>
                </a:cubicBezTo>
                <a:cubicBezTo>
                  <a:pt x="4552437" y="2918302"/>
                  <a:pt x="4224078" y="2893201"/>
                  <a:pt x="4080173" y="2882658"/>
                </a:cubicBezTo>
                <a:cubicBezTo>
                  <a:pt x="3936268" y="2872115"/>
                  <a:pt x="3819349" y="2872024"/>
                  <a:pt x="3583229" y="2882658"/>
                </a:cubicBezTo>
                <a:cubicBezTo>
                  <a:pt x="3347109" y="2893292"/>
                  <a:pt x="3064086" y="2897395"/>
                  <a:pt x="2929355" y="2882658"/>
                </a:cubicBezTo>
                <a:cubicBezTo>
                  <a:pt x="2794624" y="2867921"/>
                  <a:pt x="2686390" y="2864905"/>
                  <a:pt x="2510876" y="2882658"/>
                </a:cubicBezTo>
                <a:cubicBezTo>
                  <a:pt x="2335362" y="2900411"/>
                  <a:pt x="2300932" y="2865276"/>
                  <a:pt x="2092396" y="2882658"/>
                </a:cubicBezTo>
                <a:cubicBezTo>
                  <a:pt x="1883860" y="2900040"/>
                  <a:pt x="1758713" y="2887815"/>
                  <a:pt x="1438522" y="2882658"/>
                </a:cubicBezTo>
                <a:cubicBezTo>
                  <a:pt x="1118331" y="2877501"/>
                  <a:pt x="1118953" y="2879763"/>
                  <a:pt x="941578" y="2882658"/>
                </a:cubicBezTo>
                <a:cubicBezTo>
                  <a:pt x="764203" y="2885553"/>
                  <a:pt x="386184" y="2919473"/>
                  <a:pt x="0" y="2882658"/>
                </a:cubicBezTo>
                <a:cubicBezTo>
                  <a:pt x="12756" y="2685907"/>
                  <a:pt x="-1066" y="2575663"/>
                  <a:pt x="0" y="2363780"/>
                </a:cubicBezTo>
                <a:cubicBezTo>
                  <a:pt x="1066" y="2151897"/>
                  <a:pt x="37" y="2063033"/>
                  <a:pt x="0" y="1873728"/>
                </a:cubicBezTo>
                <a:cubicBezTo>
                  <a:pt x="-37" y="1684423"/>
                  <a:pt x="-12433" y="1569333"/>
                  <a:pt x="0" y="1268370"/>
                </a:cubicBezTo>
                <a:cubicBezTo>
                  <a:pt x="12433" y="967407"/>
                  <a:pt x="7411" y="897933"/>
                  <a:pt x="0" y="749491"/>
                </a:cubicBezTo>
                <a:cubicBezTo>
                  <a:pt x="-7411" y="601049"/>
                  <a:pt x="-490" y="320411"/>
                  <a:pt x="0" y="0"/>
                </a:cubicBezTo>
                <a:close/>
              </a:path>
            </a:pathLst>
          </a:custGeom>
          <a:solidFill>
            <a:srgbClr val="FFF6F0"/>
          </a:solidFill>
          <a:ln w="28575">
            <a:solidFill>
              <a:srgbClr val="FFF6F0"/>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93669F67-F544-1148-BB2D-4784719AF054}"/>
              </a:ext>
            </a:extLst>
          </p:cNvPr>
          <p:cNvSpPr txBox="1"/>
          <p:nvPr/>
        </p:nvSpPr>
        <p:spPr>
          <a:xfrm>
            <a:off x="1091764" y="1174275"/>
            <a:ext cx="7722471" cy="5201424"/>
          </a:xfrm>
          <a:prstGeom prst="rect">
            <a:avLst/>
          </a:prstGeom>
          <a:noFill/>
        </p:spPr>
        <p:txBody>
          <a:bodyPr wrap="square" rtlCol="0">
            <a:spAutoFit/>
          </a:bodyPr>
          <a:lstStyle/>
          <a:p>
            <a:r>
              <a:rPr lang="en-US" sz="2800" b="1" dirty="0">
                <a:solidFill>
                  <a:srgbClr val="FFA23D"/>
                </a:solidFill>
                <a:latin typeface="Georgia" panose="02040502050405020303" pitchFamily="18" charset="0"/>
                <a:ea typeface="HELLODOODLEPRINT" panose="02000603000000000000" pitchFamily="2" charset="0"/>
              </a:rPr>
              <a:t>Change can lead to less pleasant feelings</a:t>
            </a:r>
          </a:p>
          <a:p>
            <a:pPr lvl="0" defTabSz="685800">
              <a:defRPr/>
            </a:pPr>
            <a:r>
              <a:rPr lang="en-US" sz="2800" dirty="0">
                <a:latin typeface="Georgia" panose="02040502050405020303" pitchFamily="18" charset="0"/>
                <a:ea typeface="HELLODOODLEPRINT" panose="02000603000000000000" pitchFamily="2" charset="0"/>
              </a:rPr>
              <a:t>Change can feel hard sometimes. This is normal and we can experience different emotions when there are changes in our lives.  </a:t>
            </a:r>
          </a:p>
          <a:p>
            <a:pPr lvl="0" defTabSz="685800">
              <a:defRPr/>
            </a:pPr>
            <a:endParaRPr lang="en-US" sz="2800" dirty="0">
              <a:latin typeface="Georgia" panose="02040502050405020303" pitchFamily="18" charset="0"/>
              <a:ea typeface="HELLODOODLEPRINT" panose="02000603000000000000" pitchFamily="2" charset="0"/>
            </a:endParaRPr>
          </a:p>
          <a:p>
            <a:pPr algn="ctr" defTabSz="685800">
              <a:defRPr/>
            </a:pPr>
            <a:r>
              <a:rPr lang="en-US" sz="2800" b="1" dirty="0">
                <a:solidFill>
                  <a:srgbClr val="FFA23D"/>
                </a:solidFill>
                <a:latin typeface="Georgia" panose="02040502050405020303" pitchFamily="18" charset="0"/>
                <a:ea typeface="HELLODOODLEPRINT" panose="02000603000000000000" pitchFamily="2" charset="0"/>
              </a:rPr>
              <a:t>What emotions do you think Kevin the Koala felt when he experienced change?</a:t>
            </a:r>
          </a:p>
          <a:p>
            <a:pPr algn="ctr" defTabSz="685800">
              <a:defRPr/>
            </a:pPr>
            <a:r>
              <a:rPr lang="en-US" sz="2800" dirty="0">
                <a:latin typeface="Georgia" panose="02040502050405020303" pitchFamily="18" charset="0"/>
                <a:ea typeface="HELLODOODLEPRINT" panose="02000603000000000000" pitchFamily="2" charset="0"/>
              </a:rPr>
              <a:t>Brainstorm all the words you can think of for how change can feel.</a:t>
            </a:r>
          </a:p>
          <a:p>
            <a:pPr defTabSz="685800">
              <a:defRPr/>
            </a:pPr>
            <a:endParaRPr lang="en-US" sz="2800" b="1" dirty="0">
              <a:solidFill>
                <a:srgbClr val="FFA23D"/>
              </a:solidFill>
              <a:latin typeface="Georgia" panose="02040502050405020303" pitchFamily="18" charset="0"/>
              <a:ea typeface="HELLODOODLEPRINT" panose="02000603000000000000" pitchFamily="2" charset="0"/>
            </a:endParaRPr>
          </a:p>
          <a:p>
            <a:pPr defTabSz="685800">
              <a:defRPr/>
            </a:pPr>
            <a:endParaRPr lang="en-US" sz="2800" b="1" dirty="0">
              <a:solidFill>
                <a:srgbClr val="FFA23D"/>
              </a:solidFill>
              <a:latin typeface="Georgia" panose="02040502050405020303" pitchFamily="18" charset="0"/>
              <a:ea typeface="HELLODOODLEPRINT" panose="02000603000000000000" pitchFamily="2" charset="0"/>
            </a:endParaRPr>
          </a:p>
          <a:p>
            <a:pPr lvl="0" defTabSz="685800">
              <a:defRPr/>
            </a:pPr>
            <a:endParaRPr lang="en-US" sz="2400" dirty="0">
              <a:latin typeface="Georgia" panose="02040502050405020303" pitchFamily="18" charset="0"/>
              <a:ea typeface="HELLODOODLEPRINT" panose="02000603000000000000" pitchFamily="2" charset="0"/>
            </a:endParaRPr>
          </a:p>
        </p:txBody>
      </p:sp>
      <p:pic>
        <p:nvPicPr>
          <p:cNvPr id="4" name="Picture 3">
            <a:extLst>
              <a:ext uri="{FF2B5EF4-FFF2-40B4-BE49-F238E27FC236}">
                <a16:creationId xmlns:a16="http://schemas.microsoft.com/office/drawing/2014/main" id="{0F4DC418-2970-8841-A240-21BA86D068B7}"/>
              </a:ext>
            </a:extLst>
          </p:cNvPr>
          <p:cNvPicPr>
            <a:picLocks noChangeAspect="1"/>
          </p:cNvPicPr>
          <p:nvPr/>
        </p:nvPicPr>
        <p:blipFill>
          <a:blip r:embed="rId4"/>
          <a:stretch>
            <a:fillRect/>
          </a:stretch>
        </p:blipFill>
        <p:spPr>
          <a:xfrm>
            <a:off x="6700471" y="4579499"/>
            <a:ext cx="834506" cy="1208595"/>
          </a:xfrm>
          <a:prstGeom prst="rect">
            <a:avLst/>
          </a:prstGeom>
        </p:spPr>
      </p:pic>
      <p:pic>
        <p:nvPicPr>
          <p:cNvPr id="5" name="Picture 4">
            <a:extLst>
              <a:ext uri="{FF2B5EF4-FFF2-40B4-BE49-F238E27FC236}">
                <a16:creationId xmlns:a16="http://schemas.microsoft.com/office/drawing/2014/main" id="{B7C02013-3BE3-4A4C-A5CD-716276855ACD}"/>
              </a:ext>
            </a:extLst>
          </p:cNvPr>
          <p:cNvPicPr>
            <a:picLocks noChangeAspect="1"/>
          </p:cNvPicPr>
          <p:nvPr/>
        </p:nvPicPr>
        <p:blipFill>
          <a:blip r:embed="rId5"/>
          <a:stretch>
            <a:fillRect/>
          </a:stretch>
        </p:blipFill>
        <p:spPr>
          <a:xfrm>
            <a:off x="2078312" y="4560430"/>
            <a:ext cx="1127218" cy="1227664"/>
          </a:xfrm>
          <a:prstGeom prst="rect">
            <a:avLst/>
          </a:prstGeom>
        </p:spPr>
      </p:pic>
      <p:sp>
        <p:nvSpPr>
          <p:cNvPr id="6" name="TextBox 5">
            <a:extLst>
              <a:ext uri="{FF2B5EF4-FFF2-40B4-BE49-F238E27FC236}">
                <a16:creationId xmlns:a16="http://schemas.microsoft.com/office/drawing/2014/main" id="{FACFEF6F-E2FD-45EC-9BC0-626B703A6A71}"/>
              </a:ext>
            </a:extLst>
          </p:cNvPr>
          <p:cNvSpPr txBox="1"/>
          <p:nvPr/>
        </p:nvSpPr>
        <p:spPr>
          <a:xfrm rot="19995021">
            <a:off x="1622016" y="1040145"/>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29252339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806A7DB-DA4C-7342-A2BD-E03526D277DE}"/>
              </a:ext>
            </a:extLst>
          </p:cNvPr>
          <p:cNvSpPr txBox="1"/>
          <p:nvPr/>
        </p:nvSpPr>
        <p:spPr>
          <a:xfrm>
            <a:off x="558800" y="1255862"/>
            <a:ext cx="8940800" cy="1569660"/>
          </a:xfrm>
          <a:prstGeom prst="rect">
            <a:avLst/>
          </a:prstGeom>
          <a:noFill/>
        </p:spPr>
        <p:txBody>
          <a:bodyPr wrap="square" rtlCol="0">
            <a:spAutoFit/>
          </a:bodyPr>
          <a:lstStyle/>
          <a:p>
            <a:pPr algn="ctr"/>
            <a:r>
              <a:rPr lang="en-US" sz="3100" b="1" dirty="0">
                <a:solidFill>
                  <a:srgbClr val="FFA23D"/>
                </a:solidFill>
                <a:latin typeface="Georgia" panose="02040502050405020303" pitchFamily="18" charset="0"/>
                <a:ea typeface="HELLODOODLEPRINT" panose="02000603000000000000" pitchFamily="2" charset="0"/>
              </a:rPr>
              <a:t>Turn and talk to the person next to you. Discuss the questions below:</a:t>
            </a:r>
          </a:p>
          <a:p>
            <a:pPr algn="ctr"/>
            <a:endParaRPr lang="en-US" sz="3200" b="1" dirty="0">
              <a:solidFill>
                <a:srgbClr val="935442"/>
              </a:solidFill>
              <a:latin typeface="Georgia" panose="02040502050405020303" pitchFamily="18" charset="0"/>
              <a:ea typeface="HELLODOODLEPRINT" panose="02000603000000000000" pitchFamily="2" charset="0"/>
            </a:endParaRPr>
          </a:p>
        </p:txBody>
      </p:sp>
      <p:sp>
        <p:nvSpPr>
          <p:cNvPr id="3" name="TextBox 2">
            <a:extLst>
              <a:ext uri="{FF2B5EF4-FFF2-40B4-BE49-F238E27FC236}">
                <a16:creationId xmlns:a16="http://schemas.microsoft.com/office/drawing/2014/main" id="{945CBEE0-64CE-884D-8D9C-9F9D86B33693}"/>
              </a:ext>
            </a:extLst>
          </p:cNvPr>
          <p:cNvSpPr txBox="1"/>
          <p:nvPr/>
        </p:nvSpPr>
        <p:spPr>
          <a:xfrm>
            <a:off x="1056303" y="2299205"/>
            <a:ext cx="7793394" cy="1384995"/>
          </a:xfrm>
          <a:prstGeom prst="rect">
            <a:avLst/>
          </a:prstGeom>
          <a:noFill/>
        </p:spPr>
        <p:txBody>
          <a:bodyPr wrap="square">
            <a:spAutoFit/>
          </a:bodyPr>
          <a:lstStyle/>
          <a:p>
            <a:pPr marL="171450" lvl="0" indent="-171450" algn="ctr" defTabSz="685800">
              <a:buFont typeface="Arial" panose="020B0604020202020204" pitchFamily="34" charset="0"/>
              <a:buChar char="•"/>
              <a:defRPr/>
            </a:pPr>
            <a:r>
              <a:rPr lang="en-US" sz="2800" dirty="0">
                <a:latin typeface="Georgia" panose="02040502050405020303" pitchFamily="18" charset="0"/>
                <a:ea typeface="HELLODOODLEPRINT" panose="02000603000000000000" pitchFamily="2" charset="0"/>
              </a:rPr>
              <a:t>Do you think change is important?</a:t>
            </a:r>
          </a:p>
          <a:p>
            <a:pPr marL="171450" lvl="0" indent="-171450" algn="ctr" defTabSz="685800">
              <a:buFont typeface="Arial" panose="020B0604020202020204" pitchFamily="34" charset="0"/>
              <a:buChar char="•"/>
              <a:defRPr/>
            </a:pPr>
            <a:r>
              <a:rPr lang="en-US" sz="2800" dirty="0">
                <a:latin typeface="Georgia" panose="02040502050405020303" pitchFamily="18" charset="0"/>
                <a:ea typeface="HELLODOODLEPRINT" panose="02000603000000000000" pitchFamily="2" charset="0"/>
              </a:rPr>
              <a:t>Can change be important for you sometimes, for example when you feel sad, upset or bored? </a:t>
            </a:r>
          </a:p>
        </p:txBody>
      </p:sp>
      <p:pic>
        <p:nvPicPr>
          <p:cNvPr id="4" name="Picture 3" descr="A picture containing orange&#10;&#10;Description automatically generated">
            <a:extLst>
              <a:ext uri="{FF2B5EF4-FFF2-40B4-BE49-F238E27FC236}">
                <a16:creationId xmlns:a16="http://schemas.microsoft.com/office/drawing/2014/main" id="{2611CCD0-998B-2F49-93C0-5E79177254A3}"/>
              </a:ext>
            </a:extLst>
          </p:cNvPr>
          <p:cNvPicPr>
            <a:picLocks noChangeAspect="1"/>
          </p:cNvPicPr>
          <p:nvPr/>
        </p:nvPicPr>
        <p:blipFill>
          <a:blip r:embed="rId4"/>
          <a:stretch>
            <a:fillRect/>
          </a:stretch>
        </p:blipFill>
        <p:spPr>
          <a:xfrm>
            <a:off x="3760489" y="3629778"/>
            <a:ext cx="2400300" cy="2578100"/>
          </a:xfrm>
          <a:prstGeom prst="rect">
            <a:avLst/>
          </a:prstGeom>
        </p:spPr>
      </p:pic>
      <p:sp>
        <p:nvSpPr>
          <p:cNvPr id="5" name="TextBox 4">
            <a:extLst>
              <a:ext uri="{FF2B5EF4-FFF2-40B4-BE49-F238E27FC236}">
                <a16:creationId xmlns:a16="http://schemas.microsoft.com/office/drawing/2014/main" id="{9C7D8B55-BA52-4607-8873-4F6E91F9B6F8}"/>
              </a:ext>
            </a:extLst>
          </p:cNvPr>
          <p:cNvSpPr txBox="1"/>
          <p:nvPr/>
        </p:nvSpPr>
        <p:spPr>
          <a:xfrm rot="19995021">
            <a:off x="1622016" y="1040145"/>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10984985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3CA5B34-6CC6-6249-B4CC-3709529BE970}"/>
              </a:ext>
            </a:extLst>
          </p:cNvPr>
          <p:cNvSpPr txBox="1"/>
          <p:nvPr/>
        </p:nvSpPr>
        <p:spPr>
          <a:xfrm>
            <a:off x="1087250" y="1251969"/>
            <a:ext cx="8467567" cy="1754326"/>
          </a:xfrm>
          <a:prstGeom prst="rect">
            <a:avLst/>
          </a:prstGeom>
          <a:noFill/>
        </p:spPr>
        <p:txBody>
          <a:bodyPr wrap="square" rtlCol="0">
            <a:spAutoFit/>
          </a:bodyPr>
          <a:lstStyle/>
          <a:p>
            <a:r>
              <a:rPr lang="en-US" sz="3600" b="1" dirty="0">
                <a:solidFill>
                  <a:srgbClr val="FFA23D"/>
                </a:solidFill>
                <a:latin typeface="Georgia" panose="02040502050405020303" pitchFamily="18" charset="0"/>
                <a:ea typeface="HELLODOODLEPRINT" panose="02000603000000000000" pitchFamily="2" charset="0"/>
              </a:rPr>
              <a:t>Share your responses. Use the questions below to help you:</a:t>
            </a:r>
          </a:p>
          <a:p>
            <a:endParaRPr lang="en-US" sz="3600" b="1" dirty="0">
              <a:solidFill>
                <a:srgbClr val="935442"/>
              </a:solidFill>
              <a:latin typeface="Georgia" panose="02040502050405020303" pitchFamily="18" charset="0"/>
              <a:ea typeface="HELLODOODLEPRINT" panose="02000603000000000000" pitchFamily="2" charset="0"/>
            </a:endParaRPr>
          </a:p>
        </p:txBody>
      </p:sp>
      <p:sp>
        <p:nvSpPr>
          <p:cNvPr id="3" name="TextBox 2">
            <a:extLst>
              <a:ext uri="{FF2B5EF4-FFF2-40B4-BE49-F238E27FC236}">
                <a16:creationId xmlns:a16="http://schemas.microsoft.com/office/drawing/2014/main" id="{80673EB5-7E97-B843-B469-39353648E1BD}"/>
              </a:ext>
            </a:extLst>
          </p:cNvPr>
          <p:cNvSpPr txBox="1"/>
          <p:nvPr/>
        </p:nvSpPr>
        <p:spPr>
          <a:xfrm>
            <a:off x="1078820" y="2687197"/>
            <a:ext cx="4653114" cy="4401205"/>
          </a:xfrm>
          <a:prstGeom prst="rect">
            <a:avLst/>
          </a:prstGeom>
          <a:noFill/>
        </p:spPr>
        <p:txBody>
          <a:bodyPr wrap="square">
            <a:spAutoFit/>
          </a:bodyPr>
          <a:lstStyle/>
          <a:p>
            <a:pPr marL="457200" lvl="0" indent="-457200" defTabSz="685800">
              <a:buFont typeface="Arial" panose="020B0604020202020204" pitchFamily="34" charset="0"/>
              <a:buChar char="•"/>
              <a:defRPr/>
            </a:pPr>
            <a:r>
              <a:rPr lang="en-US" sz="2800" dirty="0">
                <a:latin typeface="Georgia" panose="02040502050405020303" pitchFamily="18" charset="0"/>
                <a:ea typeface="HELLODOODLEPRINT" panose="02000603000000000000" pitchFamily="2" charset="0"/>
              </a:rPr>
              <a:t>Talk about a time in school when something changed for you.</a:t>
            </a:r>
          </a:p>
          <a:p>
            <a:pPr lvl="0" defTabSz="685800">
              <a:defRPr/>
            </a:pPr>
            <a:endParaRPr lang="en-US" sz="2800" dirty="0">
              <a:latin typeface="Georgia" panose="02040502050405020303" pitchFamily="18" charset="0"/>
              <a:ea typeface="HELLODOODLEPRINT" panose="02000603000000000000" pitchFamily="2" charset="0"/>
            </a:endParaRPr>
          </a:p>
          <a:p>
            <a:pPr marL="457200" lvl="0" indent="-457200" defTabSz="685800">
              <a:buFont typeface="Arial" panose="020B0604020202020204" pitchFamily="34" charset="0"/>
              <a:buChar char="•"/>
              <a:defRPr/>
            </a:pPr>
            <a:r>
              <a:rPr lang="en-US" sz="2800" dirty="0">
                <a:latin typeface="Georgia" panose="02040502050405020303" pitchFamily="18" charset="0"/>
                <a:ea typeface="HELLODOODLEPRINT" panose="02000603000000000000" pitchFamily="2" charset="0"/>
              </a:rPr>
              <a:t>Did your life become better or worse because of the change? Or did it stay the same?</a:t>
            </a:r>
          </a:p>
          <a:p>
            <a:pPr marL="457200" lvl="0" indent="-457200" defTabSz="685800">
              <a:buFont typeface="Arial" panose="020B0604020202020204" pitchFamily="34" charset="0"/>
              <a:buChar char="•"/>
              <a:defRPr/>
            </a:pPr>
            <a:endParaRPr lang="en-US" sz="2800" dirty="0">
              <a:latin typeface="Georgia" panose="02040502050405020303" pitchFamily="18" charset="0"/>
              <a:ea typeface="HELLODOODLEPRINT" panose="02000603000000000000" pitchFamily="2" charset="0"/>
            </a:endParaRPr>
          </a:p>
          <a:p>
            <a:pPr marL="457200" lvl="0" indent="-457200" defTabSz="685800">
              <a:buFont typeface="Arial" panose="020B0604020202020204" pitchFamily="34" charset="0"/>
              <a:buChar char="•"/>
              <a:defRPr/>
            </a:pPr>
            <a:endParaRPr lang="en-US" sz="2800" dirty="0">
              <a:latin typeface="Georgia" panose="02040502050405020303" pitchFamily="18" charset="0"/>
              <a:ea typeface="HELLODOODLEPRINT" panose="02000603000000000000" pitchFamily="2" charset="0"/>
            </a:endParaRPr>
          </a:p>
        </p:txBody>
      </p:sp>
      <p:pic>
        <p:nvPicPr>
          <p:cNvPr id="8" name="Picture 7" descr="A picture containing text&#10;&#10;Description automatically generated">
            <a:extLst>
              <a:ext uri="{FF2B5EF4-FFF2-40B4-BE49-F238E27FC236}">
                <a16:creationId xmlns:a16="http://schemas.microsoft.com/office/drawing/2014/main" id="{6D112145-799F-452F-BBBD-0AE548A983A6}"/>
              </a:ext>
            </a:extLst>
          </p:cNvPr>
          <p:cNvPicPr>
            <a:picLocks noChangeAspect="1"/>
          </p:cNvPicPr>
          <p:nvPr/>
        </p:nvPicPr>
        <p:blipFill>
          <a:blip r:embed="rId4"/>
          <a:stretch>
            <a:fillRect/>
          </a:stretch>
        </p:blipFill>
        <p:spPr>
          <a:xfrm>
            <a:off x="5558282" y="3734665"/>
            <a:ext cx="2455575" cy="2699760"/>
          </a:xfrm>
          <a:prstGeom prst="rect">
            <a:avLst/>
          </a:prstGeom>
        </p:spPr>
      </p:pic>
      <p:pic>
        <p:nvPicPr>
          <p:cNvPr id="10" name="Picture 9" descr="A picture containing dark&#10;&#10;Description automatically generated">
            <a:extLst>
              <a:ext uri="{FF2B5EF4-FFF2-40B4-BE49-F238E27FC236}">
                <a16:creationId xmlns:a16="http://schemas.microsoft.com/office/drawing/2014/main" id="{E9D76954-7356-4A57-B294-06C2E7DFEDAD}"/>
              </a:ext>
            </a:extLst>
          </p:cNvPr>
          <p:cNvPicPr>
            <a:picLocks noChangeAspect="1"/>
          </p:cNvPicPr>
          <p:nvPr/>
        </p:nvPicPr>
        <p:blipFill>
          <a:blip r:embed="rId5"/>
          <a:stretch>
            <a:fillRect/>
          </a:stretch>
        </p:blipFill>
        <p:spPr>
          <a:xfrm>
            <a:off x="8013857" y="617462"/>
            <a:ext cx="1609786" cy="3810605"/>
          </a:xfrm>
          <a:prstGeom prst="rect">
            <a:avLst/>
          </a:prstGeom>
        </p:spPr>
      </p:pic>
      <p:sp>
        <p:nvSpPr>
          <p:cNvPr id="6" name="TextBox 5">
            <a:extLst>
              <a:ext uri="{FF2B5EF4-FFF2-40B4-BE49-F238E27FC236}">
                <a16:creationId xmlns:a16="http://schemas.microsoft.com/office/drawing/2014/main" id="{2DA6F6F8-7B6E-4C04-B389-3487D21D7A3A}"/>
              </a:ext>
            </a:extLst>
          </p:cNvPr>
          <p:cNvSpPr txBox="1"/>
          <p:nvPr/>
        </p:nvSpPr>
        <p:spPr>
          <a:xfrm rot="19995021">
            <a:off x="1622016" y="1040145"/>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41925972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1B2AD1A-D75E-5C48-9E02-6D0E029E16AB}"/>
              </a:ext>
            </a:extLst>
          </p:cNvPr>
          <p:cNvSpPr txBox="1"/>
          <p:nvPr/>
        </p:nvSpPr>
        <p:spPr>
          <a:xfrm>
            <a:off x="870413" y="1363385"/>
            <a:ext cx="8494644" cy="6093976"/>
          </a:xfrm>
          <a:prstGeom prst="rect">
            <a:avLst/>
          </a:prstGeom>
          <a:noFill/>
        </p:spPr>
        <p:txBody>
          <a:bodyPr wrap="square" rtlCol="0">
            <a:spAutoFit/>
          </a:bodyPr>
          <a:lstStyle/>
          <a:p>
            <a:pPr algn="ctr"/>
            <a:r>
              <a:rPr lang="en-US" sz="3200" b="1" dirty="0">
                <a:solidFill>
                  <a:srgbClr val="FFA23D"/>
                </a:solidFill>
                <a:latin typeface="Georgia" panose="02040502050405020303" pitchFamily="18" charset="0"/>
                <a:ea typeface="HELLODOODLEPRINT" panose="02000603000000000000" pitchFamily="2" charset="0"/>
              </a:rPr>
              <a:t>There are 5 reasons why CHANGE is important:</a:t>
            </a:r>
          </a:p>
          <a:p>
            <a:pPr algn="ctr"/>
            <a:endParaRPr lang="en-US" sz="1400" b="1" dirty="0">
              <a:solidFill>
                <a:srgbClr val="FFA23D"/>
              </a:solidFill>
              <a:latin typeface="Georgia" panose="02040502050405020303" pitchFamily="18" charset="0"/>
              <a:ea typeface="HELLODOODLEPRINT" panose="02000603000000000000" pitchFamily="2" charset="0"/>
            </a:endParaRPr>
          </a:p>
          <a:p>
            <a:pPr marL="514350" indent="-514350">
              <a:buFont typeface="+mj-lt"/>
              <a:buAutoNum type="arabicPeriod"/>
            </a:pPr>
            <a:r>
              <a:rPr lang="en-US" sz="3200" b="1" dirty="0">
                <a:latin typeface="Georgia" panose="02040502050405020303" pitchFamily="18" charset="0"/>
                <a:ea typeface="HELLODOODLEPRINT" panose="02000603000000000000" pitchFamily="2" charset="0"/>
              </a:rPr>
              <a:t>Change can make our lives exciting. </a:t>
            </a:r>
          </a:p>
          <a:p>
            <a:r>
              <a:rPr lang="en-US" sz="2000" dirty="0">
                <a:latin typeface="Georgia" panose="02040502050405020303" pitchFamily="18" charset="0"/>
                <a:ea typeface="HELLODOODLEPRINT" panose="02000603000000000000" pitchFamily="2" charset="0"/>
              </a:rPr>
              <a:t>Changes can lead to things we would never have done before. This can lead us to events, actions and feelings that are fun, interesting and exciting. </a:t>
            </a:r>
          </a:p>
          <a:p>
            <a:endParaRPr lang="en-US" sz="3200" b="1" dirty="0">
              <a:latin typeface="Georgia" panose="02040502050405020303" pitchFamily="18" charset="0"/>
              <a:ea typeface="HELLODOODLEPRINT" panose="02000603000000000000" pitchFamily="2" charset="0"/>
            </a:endParaRPr>
          </a:p>
          <a:p>
            <a:r>
              <a:rPr lang="en-US" sz="3200" b="1" dirty="0">
                <a:latin typeface="Georgia" panose="02040502050405020303" pitchFamily="18" charset="0"/>
                <a:ea typeface="HELLODOODLEPRINT" panose="02000603000000000000" pitchFamily="2" charset="0"/>
              </a:rPr>
              <a:t>2.  Change can help us to learn. </a:t>
            </a:r>
          </a:p>
          <a:p>
            <a:r>
              <a:rPr lang="en-US" sz="2000" dirty="0">
                <a:latin typeface="Georgia" panose="02040502050405020303" pitchFamily="18" charset="0"/>
                <a:ea typeface="HELLODOODLEPRINT" panose="02000603000000000000" pitchFamily="2" charset="0"/>
              </a:rPr>
              <a:t>Changes help us to learn. We can find new knowledge in different experiences and challenges we face. This new knowledge may be about ourselves, other people, or the world around us.</a:t>
            </a:r>
            <a:endParaRPr lang="en-US" sz="3200" b="1" dirty="0">
              <a:latin typeface="Georgia" panose="02040502050405020303" pitchFamily="18" charset="0"/>
              <a:ea typeface="HELLODOODLEPRINT" panose="02000603000000000000" pitchFamily="2" charset="0"/>
            </a:endParaRPr>
          </a:p>
          <a:p>
            <a:endParaRPr lang="en-US" sz="3200" b="1" dirty="0">
              <a:latin typeface="Georgia" panose="02040502050405020303" pitchFamily="18" charset="0"/>
              <a:ea typeface="HELLODOODLEPRINT" panose="02000603000000000000" pitchFamily="2" charset="0"/>
            </a:endParaRPr>
          </a:p>
          <a:p>
            <a:pPr algn="ctr"/>
            <a:endParaRPr lang="en-US" sz="3200" b="1" dirty="0">
              <a:solidFill>
                <a:srgbClr val="9DDBEC"/>
              </a:solidFill>
              <a:latin typeface="Georgia" panose="02040502050405020303" pitchFamily="18" charset="0"/>
              <a:ea typeface="HELLODOODLEPRINT" panose="02000603000000000000" pitchFamily="2" charset="0"/>
            </a:endParaRPr>
          </a:p>
          <a:p>
            <a:pPr algn="ctr"/>
            <a:endParaRPr lang="en-US" sz="3200" b="1" dirty="0">
              <a:solidFill>
                <a:srgbClr val="9DDBEC"/>
              </a:solidFill>
              <a:latin typeface="Georgia" panose="02040502050405020303" pitchFamily="18" charset="0"/>
              <a:ea typeface="HELLODOODLEPRINT" panose="02000603000000000000" pitchFamily="2" charset="0"/>
            </a:endParaRPr>
          </a:p>
        </p:txBody>
      </p:sp>
      <p:sp>
        <p:nvSpPr>
          <p:cNvPr id="3" name="TextBox 2">
            <a:extLst>
              <a:ext uri="{FF2B5EF4-FFF2-40B4-BE49-F238E27FC236}">
                <a16:creationId xmlns:a16="http://schemas.microsoft.com/office/drawing/2014/main" id="{8FC82FB3-EE46-4708-B0AB-D467186E16CE}"/>
              </a:ext>
            </a:extLst>
          </p:cNvPr>
          <p:cNvSpPr txBox="1"/>
          <p:nvPr/>
        </p:nvSpPr>
        <p:spPr>
          <a:xfrm rot="19995021">
            <a:off x="1622016" y="1040145"/>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307411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073173-BA92-DC4E-A663-B26E9CD9CF23}"/>
              </a:ext>
            </a:extLst>
          </p:cNvPr>
          <p:cNvSpPr txBox="1"/>
          <p:nvPr/>
        </p:nvSpPr>
        <p:spPr>
          <a:xfrm>
            <a:off x="878878" y="1278719"/>
            <a:ext cx="8494644" cy="5139869"/>
          </a:xfrm>
          <a:prstGeom prst="rect">
            <a:avLst/>
          </a:prstGeom>
          <a:noFill/>
        </p:spPr>
        <p:txBody>
          <a:bodyPr wrap="square" rtlCol="0">
            <a:spAutoFit/>
          </a:bodyPr>
          <a:lstStyle/>
          <a:p>
            <a:pPr algn="ctr"/>
            <a:r>
              <a:rPr lang="en-US" sz="3200" b="1" dirty="0">
                <a:solidFill>
                  <a:srgbClr val="FFA23D"/>
                </a:solidFill>
                <a:latin typeface="Georgia" panose="02040502050405020303" pitchFamily="18" charset="0"/>
                <a:ea typeface="HELLODOODLEPRINT" panose="02000603000000000000" pitchFamily="2" charset="0"/>
              </a:rPr>
              <a:t>There are 5 reasons why CHANGE is important:</a:t>
            </a:r>
          </a:p>
          <a:p>
            <a:pPr algn="ctr"/>
            <a:endParaRPr lang="en-US" sz="1600" b="1" dirty="0">
              <a:solidFill>
                <a:srgbClr val="FFA23D"/>
              </a:solidFill>
              <a:latin typeface="Georgia" panose="02040502050405020303" pitchFamily="18" charset="0"/>
              <a:ea typeface="HELLODOODLEPRINT" panose="02000603000000000000" pitchFamily="2" charset="0"/>
            </a:endParaRPr>
          </a:p>
          <a:p>
            <a:r>
              <a:rPr lang="en-US" sz="3200" b="1" dirty="0">
                <a:latin typeface="Georgia" panose="02040502050405020303" pitchFamily="18" charset="0"/>
                <a:ea typeface="HELLODOODLEPRINT" panose="02000603000000000000" pitchFamily="2" charset="0"/>
              </a:rPr>
              <a:t>3. </a:t>
            </a:r>
            <a:r>
              <a:rPr lang="en-US" sz="2800" b="1" dirty="0">
                <a:latin typeface="Georgia" panose="02040502050405020303" pitchFamily="18" charset="0"/>
                <a:ea typeface="HELLODOODLEPRINT" panose="02000603000000000000" pitchFamily="2" charset="0"/>
              </a:rPr>
              <a:t>Change can give us new opportunities.</a:t>
            </a:r>
          </a:p>
          <a:p>
            <a:r>
              <a:rPr lang="en-US" sz="2000" dirty="0">
                <a:latin typeface="Georgia" panose="02040502050405020303" pitchFamily="18" charset="0"/>
                <a:ea typeface="HELLODOODLEPRINT" panose="02000603000000000000" pitchFamily="2" charset="0"/>
              </a:rPr>
              <a:t>Changes can lead us to new opportunities that can be outside our comfort zone. We tend not to try things that we feel uncomfortable about, but changes can push us outside that zone and help us feel more confident. </a:t>
            </a:r>
          </a:p>
          <a:p>
            <a:endParaRPr lang="en-US" sz="3200" b="1" dirty="0">
              <a:latin typeface="Georgia" panose="02040502050405020303" pitchFamily="18" charset="0"/>
              <a:ea typeface="HELLODOODLEPRINT" panose="02000603000000000000" pitchFamily="2" charset="0"/>
            </a:endParaRPr>
          </a:p>
          <a:p>
            <a:r>
              <a:rPr lang="en-US" sz="3200" b="1" dirty="0">
                <a:latin typeface="Georgia" panose="02040502050405020303" pitchFamily="18" charset="0"/>
                <a:ea typeface="HELLODOODLEPRINT" panose="02000603000000000000" pitchFamily="2" charset="0"/>
              </a:rPr>
              <a:t>4. Change can make us stronger.</a:t>
            </a:r>
          </a:p>
          <a:p>
            <a:r>
              <a:rPr lang="en-US" sz="2000" dirty="0">
                <a:latin typeface="Georgia" panose="02040502050405020303" pitchFamily="18" charset="0"/>
                <a:ea typeface="HELLODOODLEPRINT" panose="02000603000000000000" pitchFamily="2" charset="0"/>
              </a:rPr>
              <a:t>Changes can make us stronger by building our resilience. Our ability to adapt to new things can strengthen our minds, even if change feels difficult sometimes. </a:t>
            </a:r>
            <a:endParaRPr lang="en-US" sz="3200" b="1" dirty="0">
              <a:solidFill>
                <a:srgbClr val="9DDBEC"/>
              </a:solidFill>
              <a:latin typeface="Georgia" panose="02040502050405020303" pitchFamily="18" charset="0"/>
              <a:ea typeface="HELLODOODLEPRINT" panose="02000603000000000000" pitchFamily="2" charset="0"/>
            </a:endParaRPr>
          </a:p>
          <a:p>
            <a:pPr algn="ctr"/>
            <a:endParaRPr lang="en-US" sz="3200" b="1" dirty="0">
              <a:solidFill>
                <a:srgbClr val="9DDBEC"/>
              </a:solidFill>
              <a:latin typeface="Georgia" panose="02040502050405020303" pitchFamily="18" charset="0"/>
              <a:ea typeface="HELLODOODLEPRINT" panose="02000603000000000000" pitchFamily="2" charset="0"/>
            </a:endParaRPr>
          </a:p>
        </p:txBody>
      </p:sp>
      <p:sp>
        <p:nvSpPr>
          <p:cNvPr id="3" name="TextBox 2">
            <a:extLst>
              <a:ext uri="{FF2B5EF4-FFF2-40B4-BE49-F238E27FC236}">
                <a16:creationId xmlns:a16="http://schemas.microsoft.com/office/drawing/2014/main" id="{860FFD0B-4AAE-448B-ABF2-93D55DE4029D}"/>
              </a:ext>
            </a:extLst>
          </p:cNvPr>
          <p:cNvSpPr txBox="1"/>
          <p:nvPr/>
        </p:nvSpPr>
        <p:spPr>
          <a:xfrm rot="19995021">
            <a:off x="1622016" y="1040145"/>
            <a:ext cx="4845107" cy="938719"/>
          </a:xfrm>
          <a:prstGeom prst="rect">
            <a:avLst/>
          </a:prstGeom>
          <a:noFill/>
        </p:spPr>
        <p:txBody>
          <a:bodyPr wrap="square" rtlCol="0">
            <a:spAutoFit/>
          </a:bodyPr>
          <a:lstStyle/>
          <a:p>
            <a:r>
              <a:rPr lang="en-GB" sz="5500" dirty="0">
                <a:solidFill>
                  <a:schemeClr val="bg1">
                    <a:lumMod val="65000"/>
                  </a:schemeClr>
                </a:solidFill>
                <a:latin typeface="Algerian" panose="04020705040A02060702" pitchFamily="82" charset="0"/>
              </a:rPr>
              <a:t>Sample</a:t>
            </a:r>
          </a:p>
        </p:txBody>
      </p:sp>
    </p:spTree>
    <p:custDataLst>
      <p:tags r:id="rId1"/>
    </p:custDataLst>
    <p:extLst>
      <p:ext uri="{BB962C8B-B14F-4D97-AF65-F5344CB8AC3E}">
        <p14:creationId xmlns:p14="http://schemas.microsoft.com/office/powerpoint/2010/main" val="47538568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PRESENTATION_COURSE_TITLE" val="Lesson 2 PPT Why is Change Important"/>
  <p:tag name="ISPRING_CURRENT_PLAYER_ID" val="universal-no-video"/>
  <p:tag name="ISPRING_LMS_API_VERSION" val="SCORM 2004 (4th edition)"/>
  <p:tag name="ISPRING_ULTRA_SCORM_COURSE_ID" val="D5DA7BA8-8F95-467A-B23C-C55010651628"/>
  <p:tag name="ISPRING_CMI5_LAUNCH_METHOD" val="any window"/>
  <p:tag name="ISPRING_SCORM_RATE_SLIDES" val="1"/>
  <p:tag name="ISPRINGCLOUDFOLDERID" val="1"/>
  <p:tag name="ISPRINGONLINEFOLDERID" val="1"/>
  <p:tag name="ISPRING_OUTPUT_FOLDER" val="[[&quot;\u001F\uFFFD\r,{977D76BB-4E87-4127-AEF6-AE8B1639D06F}&quot;,&quot;C:\\Users\\shabn\\Dropbox\\1 BUSINESS MWS\\1 CONTENT\\1 Transition Skills Programme\\Lesson 2&quot;]]"/>
  <p:tag name="ISPRING_SCORM_PASSING_SCORE" val="100.000000"/>
  <p:tag name="ISPRING_PRESENTATION_TITLE" val="Lesson 2 PPT Why is Change Important"/>
  <p:tag name="ISPRING_FIRST_PUBLISH" val="1"/>
  <p:tag name="ISPRING_UUID" val="{368EED06-884F-4DD5-93E2-00B001B813E5}"/>
  <p:tag name="ISPRING_RESOURCE_FOLDER" val="C:\Users\shabn\Dropbox\1 BUSINESS MWS\1 CONTENT\1 Transition Skills Programme\Lesson 2\Lesson 2 PPT Why is Change Important\"/>
  <p:tag name="ISPRING_PRESENTATION_PATH" val="C:\Users\shabn\Dropbox\1 BUSINESS MWS\1 CONTENT\1 Transition Skills Programme\Lesson 2\Lesson 2 PPT Why is Change Important.pptx"/>
  <p:tag name="ISPRING_PROJECT_VERSION" val="9.3"/>
  <p:tag name="ISPRING_PROJECT_FOLDER_UPDATED" val="1"/>
  <p:tag name="ISPRING_PLAYERS_CUSTOMIZATION_2" val="UEsDBBQAAgAIAECAMVSIUII3PAMAAFsJAAAdAAAAdW5pdmVyc2FsLW5vLXZpZGVvL3BsYXllci54bWylVltv2jAUfu5+ReR3bCjr2qKEqquE9rBOlVi3vSGTHBKXxM5spyn99fMlCYRLt2oPIHJ8vs/n8p0TwpuXIg+eQSomeIRGeIgC4LFIGE8j9Ph9NrhCN9OwzOkGZJCAiiUrtfF9oDqL0I4BGyIUsCRCFWeWkOYDLgbPLAGBglIyIZneRGg8NFd0F47PUWCAXEUo07qcEFLXNWbK+PNUibyy1ArHoiClBAVcgyQ+mgY4KfX7sURvSlAtwz8QmE8heB/2olgPWI+xkCk5Hw5H5Nf913mcQUEHjCtNeQxo+uHM1XFJ4/W9SKoclDGdhZ56DlrbW63pLNQTNrrigZJxhPz5ogClaAoK5zxFpHVrCVu4h7TWBeXJgtNnllKbykI1Xq5XHYfKhNRxpRvwGjZLQWWy6Oxb95AcRhuucqoyT6Z2s3Dca9ak4bwW9vlYGC6XapkzlZmTXcTWejR80rsyLFxhnQwfWxnOLA8KJPyumITEPf7oFD8cocBGNaOxFnJzZ06NGBsR4E442AsHW1fcKRx3l8y3FMiH3zm5pLGqY9SkugKqKwlNlc5CNyPfqJSuS1MtKwjJntEjSQ8aEp+u70zXhjDTRX7x14ZYr71+PCnB32iIQ/x/P74YmrYUjCfwMmPGRUNhSqzB1N7asC5zbC/s4lHVstiOTc+yVb3p0JMZUE1lCmasE6op2drJCSRIqoxHXMk96M7BKWzG0iw3H32UYP/0FEtB5foowc7BKWwu4vURZGc+hVtKUZvsVFWWZtAP63Z43raC7PWiL8RWfiE5XHdhXCktCvbqVL27BvXECdi8KeCZQT3vjdCgseLSLL9ukm9L1s3x5fDtCe9PZC+Kdj5X6HD52l/9jWstD3YrtPvSGhalt+wtVtBV6Z3aOavKvksCK1rl+m43nv4ud8i9eI+u8WNUP80siXrOXiHIwMowQp+uxiioWWJf36OxKVtHYARj9ljvcmc6cd9K8LYEGBP35L9dKZvXRdNVp4YTrQ+b3jqAn9XPRjOpFBVP9hrn+u+pVW4W5K0E2mV2ObpGQQ4r83Nk/lZoUUbo43mX7PXFdQN1IT34W30c75BOE+1WNMRLvU0ibPbN9A9QSwMEFAACAAgAEGGFVMqjA25sBgAAKBkAACYAAAB1bml2ZXJzYWwtbm8tdmlkZW8vY29tbW9uX21lc3NhZ2VzLmxuZ61Z227jNhB9L7D/QBgI0ALb7G6BXRRF4gUtM7YQWdRKdLxpUQiMRdtEJNHVxYn71K/ph/VLOqRkx94LJDkBkiCSMWeGwzNnhvTFx8ckRhuR5VKll7135297SKRzFcl0edmbsquff+2hvOBpxGOVisteqnroY//VDxcxT5clXwr4/9UPCF0kIs/hMe/rp6dnJKPLnjcIsWWRILAHDgmxb+PQwQPihANsXYeMhgMyst1ef6RQAT8rge7EUqYpBIHUwrzIYxmJizc1ajcnlDE6CT3sEqfXH6iiUAka8Ow0NBff2CPMbOqGgykAu0Gv7/KNXPICUojuSoBP89OwA8KY7Y4AEc/nYCDvZCyLLQpEUUAuTkV17CHp9YPTM8iot0sfU+uuuZsObQpp8/0qawYSVlhGUqGUZ5lJXAdAz8G3xA8DiwCohqYsDKaeR31GhhChZotMyrjaEJmjVBUoL9drlRUiQjI1hOJHGU5Up9wE17Ybgnuzvvq17djsNpxQnWtWZikC5y/mxKX+BDtH6IvFC8B7PgmIyyCd3pgy2ut7mchFWogMrVeqUF3wNM1CN6RXoUWnLqsZh84+TUlgdt6dTgbEP9MlfcYog/XsPgrOOji6AT/fINQNODuNUDMMCZhg/7rKieUTeDEMZzYb9/pWJrimzYMsVkgG60yLktjwuKz4VWtnk7ud0mHPq3VjF/eAz++brC06gfq7DR06ArG0RxCWStY83SJHLdWPv3z48Pju/YefOsEEQCjnGAgZpPdvWwC5zKdOJQqhSz7Dbuu/3ezolDm2C4Su/+lmDdS9Ab7C30a7qe8DyWuG2oFRDJ0LhxjFuFUlWvGN0M1nI8WD0QcoApnVfUd/MFfwIi0bK2xIJxhIBHXFfNvSBIVCUFm2fV3JTlmsVAbuchTJnN/FQC3tU7NKf76u6q/iltJSBQIWqYTL9LzZ9cx1KB4akk2A3Xik1WK/KEA6gjeU3uiyeQ0uHtJY8QgtMgGANEB8vY7lvBbRmvdezLeNUfh4Bk0MyE6dAPRruHvT65M0QsOM68V2RPFxQHwAyHgushNsQ8N1Y45wHHdDGNujsQO/TIcwlstVDL9F1zg8AkzwRKNS1HKMg2BG/aFOmlZjjtY8zx9UFh2x9HA/m4Bt16JQCBY7ANfNcg8M/JAw+2WZmBfNYBAlNvyu6wqWCgQMmREDXVJJmRdQNsk6FoUw0Uq9FD6vBiWxUFBfsYDZyXAfvJtia6S5g6euNQ4HbC+hDi/T+aqlHRTnN+vjsBpKoMkh5xtjqtFg1vwM6gJiSLtY0GvQwOsuFrcEhkT402RzMK2C7u1EaSd6c641Jt7Wg4Rm00aqMoc3OiUgTWZH8vNubgICfd1lNna+o60V6m4SW8qNgDiySGSNjkDuLTLURfVpav8eXmHbMZ36S+rxrZn6eLTh6VwfJ+Zc7+kWPotkZD7TtDf+/yrl34gXtdSf1V3CHZLPZ13jOWos36kIXhQiWRdNrnXC6vBPiUKX+HdDaLP00/zvh/IX2ZmDMf7Z+3N0XOiyR41BPDNT7XfrpSOpJ38CA4tujjBjxO2txtrtwKa6IzafO57sbPfq6JhhpwvV3tqlNYCr0KkYwRhybCIPYNRJoAu1tzVnj8Pwzamjvf2MDAKbQdeZibtcFo2eTT237q+mnE9vrAcz61GzYTZzyNEtB0DGMoH4oxaY0wnZZaBqEUcrmakyjkz5x/LetAnIbZmIr6fhRaYS8zbm+Y7+VZv6+JwoqsX5lVOvwzy1r+DW+3NQwKfvUkCwD2OMhV1Lzz6Wrva4pRGUj06Fw4Ld6AR1lPBivoJ2vFBlGrUEqo5gQ3KFAaxecyB41jyF1QBfhFG9RfXb3zqB6IkORJTswf5wVSHyPzuD6GXsMarLi0I8Fs1A04FhURDSqyuY5BaLJguGB8chm4c2VvVReWfX8uTMbGD/ixxJedUUE5XAq/Nmv0xf2BmyYMawNZ5A/QWm3FSZwdDZBWFHN4tOfTjS1ZVrARAMEEwWsUDkket664KqL35Amc0hrdef8OweZJ0pFXeKzWygLqei25qe7kDKIpZpp8if11T1gpnthXg4NBdCkEk4799XM0QEB855fTMUq2VrMGuMXegaX+CJSBZdAX1C9hc++lLDXCA4iutvJv77598m++qSsNZkkL3q+Un0Nl/37f1Tbr7TuHhz8BXH/1BLAwQUAAIACAAQYYVUtrL3yKUAAACCAQAANwAAAHVuaXZlcnNhbC1uby12aWRlby9wbGF5YmFja19hbmRfbmF2aWdhdGlvbl9zZXR0aW5ncy54bWx1kMEKgzAQRO9+hX9Q6DkEei5thfoDK44SiIlkV8G/byJqS5sed97MLjuKIWJcz7ooS0WT+KdQEC1hgjq950SZZlycGUiMd1EW8ObLkZSw3o9VAMPJinRHlqP/R9+PV5aWYxHv9gzJB2ozQJ9zgZWkkKPZ9KtWLyN0FxAPfInJB0eNxRVL4ym098OwffwXp2z8bBpw8y00p/YeM4I6fahFrGzv/QVQSwMEFAACAAgAEGGFVEszhoovBQAAaB0AADAAAAB1bml2ZXJzYWwtbm8tdmlkZW8vZmxhc2hfcHVibGlzaGluZ19zZXR0aW5ncy54bWzlWdty2zYQffdXYNjJYyw7sZvEI8mjSNRYE90q0kk8nY4HIlciahBgAVCO8tSv6Yf1S7oQLVryFUoiT5o8eGSCe84u9oYlWT3+lHIyA6WZFDVvf3fPIyAiGTMxrXmnYfv5a49oQ0VMuRRQ84T0yHF9p5rlY850EoAxKKoJ0gh9lJmalxiTHVUql5eXu0xnyt6VPDfIr3cjmVYyBRqEAVXJOJ3jj5lnoL0rBgcC/EuluILVd3YIqRZMPRnnHAiL0XLB7KYob3OqE69SiI1pdDFVMhdxU3KpiJqOa94vTb+133q5lCmoWiwFYX2i67hol80RjWNmraA8YJ+BJMCmCZq7v3fgkUsWm6Tmvdx7YXlQvnKbZ8FebJ5anqZELwhzpSAFQ2NqaHFZaFQwAYXhAF03KgckXVtbkTTwyZQLxVI8FzRlUYh3iPVVzWuF5yO/7Y/8ftM/Px11C1OdEWEn7PpOmKDbafnn/UHoB+cnYa+7MSj0P4YbgDa1zJl+OPIDvx/6o/O3ncGGCHejrjF+r9Hpboj54L8NOuGmmvqN3qaQ4cmg74Y5ORv6o26n/+48HAy6YWd4jVrk8Eq2VivriV/FApG5Wk1vk+TpWFDGsdncyHENBtsVp2oKoWwzrMYJ5Ro88mcG099yypmZ2wrFrnYBkDV0BpEZ2eqrebaivGu6ghANw5Isa/vwTVnar16vbb1SaL/e1p1WVstmN0ykkU9s/f7eYWn+m4OHzb/H0Co1hkYJNjGz7EGrK0spZpE0MmyGHRJubHOScx7kWSaVuW5jq4ulEffQVCdSrEXeXpOx5HHpMUjHEPdpCiutP7hgoo2S+x6ZYI5y9OUgA0ECKvC4YQb9G5UEOh9rw8zimGlfSTcUo5wgH56HQHrBLX9HCVV6LSnL0NoWH9V/70sD+o/C3cXSvaIBZ6jFloaTvC9i0lL0Eo9HF/EhCBexE8wcbrMHlJMRiuoNJEmDcyfhFOvIRfADjDUz4CQqcx6TucwJZxfoZ0kw4/MU/0uArB7LZKJkuljF0cEQvQjLjMElxMcuis5QRZojEueUjIMpNPyVs89kDBOpkBfoDMOG60wX/LsbEWdU62tSurTxWXG4dfot/+Mzu0EazygOCpuRY3lDmpmt8NM5EdIsceiOiOaYFTYoMYsX91z2tvvlYSg7DMb5G0VjjV+zNOf0W9KXDlmh3mLIt6Nlk8A/aoGz2oTOFoVui3dBjSXOMCQFJ96I8HRgIgdXwogKIgWfExrhgKJt25gxmWtcKRpEQa2/3MICj2m6uJriSYYaVQzKiXJv/8XLg8NfX71+c7Rb+ffvf54/CLoa3YacWnXF7NZ8cOB3Rt54uHgEd88Q74a6Mco/Arp3oHfGbWrmA8O9M/KOEd8Ze3PQdwbeGvcfQT4w9N/CtqVKbdeJb8Xz7uc/B3jHGt1ohp33nfDsDoJFKdwe2KoVO0zePVsuZuzvdbQM/MaoeUIwXKfdMDhyaQ99iZ3YRAk2mIl9CeKCGZyGGFPfid6GzmkWHfnvnQgxiE6d1E1tf+C04XcuUqNidhyuzI1OJuAsMC3ONpwGOEtxeI2frLN/TZ91qstv3KK31rr+H+3nqx9ti/61pfYDVEXJ1lL35zggthmgH9jt3/c7nx/5xcxo+XLWRbhH1QUoEkrJneSHy1eQpCMm0gURAJAUH7LdHBjDk7ar9cQP/F7n7aDb+gmOhu/Ug8VV+dlh7TtD+f57/cOcvZMywVJ0q30wL7/m1Q8P9qqVu2/t7CDb+tfR+s5/UEsDBBQAAgAIABBhhVThFxdCfwMAAOIMAAAqAAAAdW5pdmVyc2FsLW5vLXZpZGVvL2ZsYXNoX3NraW5fc2V0dGluZ3MueG1slVdtb9owEP7eX4HY97LSbqxSGokClaqxtloZ3x1ygFXHjmyHjv36nV9CHEga2qhSffc853vz3RapN8p7O5CKCn7XH/bji14vWhVSAtcLyHJGNPQSouAxves//JnP+wMHEUzIV9Ca8o0yklLWowhMCq0Fv1wJrtHOJRcyI6wff3mwP9HAIrtYAt06l7MmK6iu+Tb8cT89i+LvuLkfTSe3bYSVyHLC93OxEZcJWb1tpCh4aly7Nl8bbbvPQTLK3zo9YlTpRw1ZzafZ1Ww4G55HySUoBcal2+l4OP7eyWIkAXaIfnTz42Z8Jqe66uPCHNF2VFFtaaPh6Hp000bLyQbqSZ7MplfT63Y8R+v1qnzolyNo+Ks7I8fm34P8lHGRF/lneiSXYmMSesQZma+TwwRJ8fkhYXprvk6CCchc1NmQitEUyyBk6lrxq/nawG259H+GQyIyb1sK9mKKcDQ9TIckDGItC4gG5cnp1Fa8PxcaHxPEa8IUAkJRBXrBCF9IoUozdVmF+w3vlKcByAsqxFKwIoOJ8zcA1uUVfjK5t3Ml9O8gCxyUsPPCwMNKWCGfMK0nyEBYIV9NtZ4525/AjzWOU/bDPfHF/Dj7qAVO8FjmqzyVWnPT3LxyFVztBSUmEynEtq0WNANTtWhgZc6lwYlPESc7uiEa99Ivg0v2NhgVDY4UvtOa+yrSVDNoareVKKRCZ1C99NH6yjVoHMUtDjXWc1jrEl0XVkUx2yLsBXvu7nRv7pA3d+5p3CV3/YzIN5ALIZjq9zwP3x+acVv5lGGmNe5SkI98Lc7kcKEhtG+DaAML9wTPhROtyWqboUttERwy6grbXL/IX9tUWF5kCcgZ9gOFsiHrMofb0s2W4a9eUniHtE5oUTqm3qI5Tuih3wOBbwAgcrUtX4M7OE1WME0Z7KCcKYHABtwWWaSw+5viNc1Vb8lAclY/+hFUNUqIqysaCEv0q5nhNN09r0mibGS1iVIO92qk1MZ9OSVNs4YD0p59J9UMo74pg1irWjpJocWrJlJ7o9XZx052MOY0swMIFcH1DRrHYULkPitWWWbrRF65YJbWwZgqCQ2aNooZs/GwiWI1xzN2gc8zXkuAcL5a4UWwAX7CPhFEpk8HSG0lNKgdG2PEpWnHtTK5fMZ/eEaDQOrqE5Ylo5ya/5xMCqVFRv9Zc7PaHvoQcoH2UBf/B1BLAwQUAAIACAAQYYVU+uc3TioFAADyHAAALwAAAHVuaXZlcnNhbC1uby12aWRlby9odG1sX3B1Ymxpc2hpbmdfc2V0dGluZ3MueG1s3VndUts4FL7nKTTe6WUJ9GfbMglMmpjB0/xtbNoyOzuMYp/EWmTJK8mh6dU+zT7YPskexcQkEEDpEjrtBRMsn+/T0fm3XT/6knEyBaWZFA1vf3fPIyBimTAxaXin0fHztx7RhoqEcimg4QnpkaPDnXpejDjTaQjGoKgmSCP0QW4aXmpMflCrXV5e7jKdK3tX8sIgv96NZVbLFWgQBlQt53SGP2aWg/auGBwI8C+T4gp2uLNDSL1k6sqk4EBYgpoLZg9F+YnJuFcrpUY0vpgoWYikJblURE1GDe+Xlt/eb79cyJRMbZaBsCbRh7hol80BTRJmlaA8ZF+BpMAmKWq7v/fKI5csMWnDe7n3wvKgfO02z5y9PDu1PC2JRhDmaoMMDE2ooeVluaOCMSj0BuhDowpA0pW1JUkDX0y1UC4lM0EzFkd4h1hTNbx2dD70j/2h32v556fDTqmqMyIKoo7vhAk7Qds/7/UjPzw/ibqdjUGR/znaALSpZs70g6Ef+r3IH56/D/obItyVusb43WbQ2RDzyX8fBtGmO/Wa3U0hg5N+zw1zcjbwh52g9+E86vc7UTC4Rs1jeCla67XVwK9jgshCLYe3SYtsJCjjWGtuxLgGg9WKUzWBSB4zzMYx5Ro88mcOk98KypmZ2QzFonYBkDd1DrEZ2uxreDajvGu6khAVw5Sscvv1uyq137xdOXqt3P36WGu1rFe1bpBKI59Y+/2915X6717dr/4ditapMTROsYiZRQ1aXllIMYuksWFTrJBw45jjgvOwyHOpzHUZW16slLiDpj6WYsXz9pqMJE8qi0E2gqRHM4y/wbHwyBiDkqPx+jkIElKB7YUZNGhcIXQx0oaZeVs5vpJuKkY5wdaB/Q9IN7xl4DilSq9EYeVLW9Pjw9970oD+o7RvuXSnaMgZ7mJzwUneFwlpK3qJ7dBFfADCRewEQ4XbcAHlpISiegNJ0uTcSTjDxHER/AQjzQw4icqCJ2QmC8LZBdpZEgzxIsP/UiDLfZiMlczmq5xqQ/TcLVMGl5AcuWx0hltkBSJxLsk5mHKHvwr2lYxgLBXyAp2i23Cd6ZJ/dyPinGp9TUoXOj4ru1nQa/ufn9kD0mRKcTLYjBzzGbLcbIWfzoiQZoFDc8S0wKiwTklYMr/ncrbdb3dDVVLQz4/kjRV+zbKC08ekrwyyRL1Fl29nl00c/6AGztumdDpPdJu8c2pMcYYuKTnxRoyNg4kCXAljKogUfEZojBOJtmVjymShcaUsECW1/nYNSzyG6fxqgg8tuKNKQDlR7u2/ePnq9a9v3r472K39+/c/z+8FXc1qA07tduWw1rp3wndG3niaeAB3x9Tuhroxuz8AunOCd8ZtquY907wzcs1M74y9Odk7A2/N9w8g75nyb2GPpcps1Ulu+XP9A58DPLBKN1tR8DGIztYQzFPh9sBWr9npcf0wOR+qb8ySo+83TIZ+c9g6Ieig004UHrgUhJ7E2mviFEvK2L7ncMH0TyP0ou9Eb53lNH0O/Y9OhOg2p9rptm2v73TgDy5Sw3JaHCxNik4qYPeflN0M+z9nGY6ryZPV8v9TWZ0y8ZGL8taK1Y9RcNY+vbJ7K05Zo7ZUcICqON1asP7ATeD7+eQntvTa6NfrGi4JIWMW9ESd92d+1zJcvGB1Ee5SdQGKRFJyJ/nB4jUiCcRYuiBCAJLhc7ObARN40uq0GvSh3w3e9zvtrUY/cwv/H6LkPK75yqvqu8HKh4LqBfbql7UdXF/9Tnm48x9QSwMEFAACAAgAEGGFVG63eYC7AQAAigYAACoAAAB1bml2ZXJzYWwtbm8tdmlkZW8vaHRtbF9za2luX3NldHRpbmdzLmpzb26NlFFPwjAQx9/5FGS+GqJjOvAN2UxIfDCRN+NDN46x0PWatkzR+N1dB2i33ZT1hf757X+96+4+B8Pq8VJveDf8rH/X+6fmvtbAakbt4LKp8x69sLqneb6CZV4AzwV4LaQ8vfojf/0SlLEnatNk/2xttePnof1nzbh2cUlYKELThFYS2huhvVOBPxqZHbM6ZOSUOdkZg2KUojAgzEigKljNeBcP9eMm2IKxBPUPumYpNExv/Ml91Ev+Ogb3YTSfulyKhWRi/4gZjhKWbjOFO7E6xh/b5dKbvQRVXfi2LyzPtVkYKNqB4+vYj/1+UirQGo5xp9HMn92SMGcJcDehMJgEsz/QhnG3oC26zHVuTnToh+MwcGnJMuhUaR5H19G4iYnKq1PNTvADZ+Dd9CUjOduDOscK5U6ecYFSYWYr0kVDu0iUI1vlIjtw0dQukrOHtbZ930Y9MUYJqtXPV3Fll8t0itFos6LZpYfR4LTdhujiom/YnDEpDNnsuhX1kZoTnBKpuEhoknq5JA9j2pPH7l+qtJnagloi8mqY2ksCXQ0XUAuxRiswY1i6KSqtSufVHRzkydOzc2wdc/D1DVBLAwQUAAIACAAQYYVUlBOzImkAAABuAAAAJQAAAHVuaXZlcnNhbC1uby12aWRlby9sb2NhbF9zZXR0aW5ncy54bWwNzDEOgzAMQNGdU1jeKe3WgcDGVpbSA1jERZEcG5GA4PZk+8PTb/szChy8pWDq8PV4IrDO5oMuDn/TUL8RUib1JKbsUA2h76pWbCb5cs4FJliFLt4mjiUyjxSLHHYRqOFTXv/AHpuuugFQSwMEFAACAAgAEWGFVKevsmcUKQAA0j4AACAAAAB1bml2ZXJzYWwtbm8tdmlkZW8vdW5pdmVyc2FsLnBuZ+17e1RTZ9ovjp3amSroaAVLSKq0VRSJqAUCIWlLK7Z8wiAqKJdoqaLVEMM1Ibe2jtJySaQqqQJJFRUVBatAuOSig8m2RNgCxQiBRLIJAdIQkpCEkJCcUGvbmXPOWt9Z5ztnnbNW/+DyZr/79z7X3/M8O8nXf4+NXvLX1//q4eGx5KPtH+z08FgIenj8CffKy+5X3rswstX9Z0H2zuj3Peq6YOPuxUsZ7+14z8Pje9arjgN/dq//cnz73mwPj5Vvzf8s+Gjnm1MeHpiMjz54bxcpTTekO/OTJlVpm9N/d021wDOA47PdsP8vHxkeHAx58627TSFpP32e2ph1Lnh3WGz/j/teoi73femO/9pl8UubDGt+2J+87Y3V/eVrELY9r/wQKrAxwcTW6d4+mpnXpqmc1FoLdgu0j3KsOdbz5ye3cMc5KJd8XuinP5Dcfz5fAK1yL14uyXD/9tnEWeDhsf/Zm5CtEOu46Fki7bOT6oI9PJJOGEmTNMPNXgl5gnZzesC9adsVw6D9/b2y5Zor1uAei/uVEApLo/B+2KoI8xKwSvMWeXjcDeaAYV1R+vRqoofHpuWQrQRCT2NCBvw8PB5JSBjoxUZ2oHOj3WkVMfqKkcLmWaFVoBc4nGFXRLRRcac/w/XP0clFwuAPuQUjEYkM7lgb0vFsVPnNeR8wY1AmokOjFK58XItzFVihat2Ce1dmCxkzhZ35QpOfbp0iGimY7um0JnVuUToUo3UUzhDfWbc2pN5eKqpoDXUU1h/DOPsJQ46KLQvd8lGmu5FKqj47gjYew8rDYgbgHimXNFyGMGJlHxJ+ru6r6E9lmy6wxdU9j4ZVEpNMaGmsLQCqomr4dImJvImjdR//dfROysL4tuKaHL0/55JAMlwpTmhtocrCOQwtT3HXVqqkAkc9XRaeSECG6h21nQIrXfUOUFrgWkS33lAQ+1RGqCCwWDsUMYepMs7uBrKpViRgDxUaSjt5QvOtTi/6JgBMHvGb3u6giYzn6lMEXpmDYZ29Cq9VoE6zk4qpnPBdz/6bR8rrcTIMn+bUucRK+p2I9bKdVOgNzp2ug21PDDBoONc1ws0UOtQict9w8D5oKmrbaABwZPEFkUNaWDd7hWFAhiJmp6Lr0tLSlB+7FewzOP75KjJlCTCzRZLtmFOZ5QFC31UydRIRbq+McwxxqcYfKuqrJKshG0B3rK3DsFXZ61+eBp2D2LbZq/H6hi0ve7DdbufPzB5lk35sDF0nK68h4IRHEaAgmpt+bdQ/y1BQUuRy3luI9AJJKE/WMt+oiDSW6SuZnPh6vcjmdin6Y1UDmbqYjdcsK0QWay8Qzoi1ZHrwlwOGu7pmdGBaZj0hhZ6L9tvMSd9U41PHwjpn+rhEYCXrP4DqbhBtetRnMKzD8zntW7l5y2uk7aoMhrFbC/tnvP1anuJIk+Y11UwzJvgQBDpavg2jcYL0x6DmMHSQvj+DS7M1XI9UprK9WSFYw4PlyUhkWl14DppXz+PiiENG06W5wSPYmgFQjOcetbVU1RTLTHuXC0A7qQ1mIrZ9rf0e7bI4mlK5tD99HgNpqlhH2TPivYLglibV3L2DbRYDDJfDY7WKvX8ynKTQ4+GFYiKxdZ3wKSv6CjRFiuzyB9fGsgneSOAVVvzSmlKsKSe+MpqjN6JV01LjDDUSxILIetNYM59uyCopn7E/OGIM19j0vd9DKMmni39Y2h68LbtECrsZjHFbemknr7RdhTgdhlYERWfxaYMoyTDxAuwWWUEkwdn5l4gpnKAH35VKf+iVmItNLDY0hQ5CbmnU3NUajdSdfAUn5BTVsZdYZIDxvnCklIJsn+sG8jKuv83WQ48VPyxtz6PVibW2LCGcC+ikOg2tMqQrNI1ldECt6gPkvcQU/exPvu74ZKERiZhX7q6I2z255IfG0etytq68REO6vEE0w2Sn/13ibdR5O/dWYgqj+TDcPR6gkYvHDiPeKpZBfFPxnPqNw2C1LAsNmPEg9uW9zNlUoJFR3zxoyenzXAUGe2YfliQ0QV2BD7RS7gLm8OsAIBcnMaOvR9nzAiaXQtOo9yFH1mWJNHh/AhyhAqmoB+NZ96JRh6pT44IJ4FrnYB7ZkBXBSQ/j5Y8arEXt6z39QFRataPyIXjOMVjSDs3kvclz2yR7oxLDmpfJqFZraIv1FvO6Lqzi7ViEOkyZR7Ms8QgqNVBTDO8kxTkSdwiWtTxxyHY/V/TBRskxWDnuMeA9ZjvJcKwq1Dw8DGQzvwiM89V4R63xAnn4Yoii6d5Qf1QIJ4hgnmTBNuBDQ5ZDkP4jkNvZvt7PtAWMt4/hIzAJEQ1yCOoe9qkhUx/GD3BCJtdFCTmqBtussVlN/iA40+Tg/dAbhPPUqTeCGWROtXQcNVqm8bkYnAdthswO6iPwzDqASE0IwPCq3clXDPHcPhzWaXZzrEb1zfyIr3hgtOgun68w94d6NG+VmAxmUoel1vSjTpoXI8l2O+hzwL89ns/BXQOavwo+HXekdIB42/Gl2xIIAdP0qB1adpd/s0lBnv6s/uiKE4fk/vQ2plSUCGeLbYmLHn4fJ8/cuCjjKyKfWjC9sxKHXl8Vx5vsf+cQG1AnXGNvq26K5KrJTWwemks6a8+LNFYiAU0U3XOU5T1CFGQdB7htGJnK1DiXchQro3CtOt1bxdEcCrcerzOP+ylf9QjakYsWWQUuummWO2erZZju4hwaUUOLXhgnoF5YhKBOTUyF8odL68nyMLTzUe+xo+RZC/WOpSGegykyKXMHmjPJSU18ob2JOmG5GNfPdHmFU60nEfwJEa+gdwg7+zqSCbarZmZOfkoceHKChXEZjyvNxa1GvnFzMjklZZsjMflW86MoxonmmkxcXXIIByqebg4e3Z4ZfYh6AL5wdawv60vxuGpK4XFYGRTrK5airpqoxiy3+2sFdfElZ9GBRdIfhkXaZstso+wtCY3vZXRYx1uB7MVSi+YLOe72uUKxwWB6vBrel8nNqso/3SY55gzMha2MijxFwmxEg2sfcOV1lMPIdJk7BNYGIeEfgtIiKbN9fax5C2jrPOPYtpOe+cBcqppBB8YieOfCqDLNgcq6yCCsDDJTUcW8YvA+mlYyjGZZst/x0qdyLY68P3uwr27mYC3fs3Bzya6Eevt47cVV6tPMdg59dry2V7eFg6DPlLFBf0WIJ8vU0e5mfHBtMXSJKvADg8fyq0KC/NNcZp5gbkJ3acbeSLhLMGCOiQ/rSoF43Wk81zLkC9pca4E3SturYT3k1rZJskUN7SwZJrkJj1VsKtb6ieXmIP8ubIf2752EIWGKu8xCrxpn1qDTmMiHcsO3uLOA1PBhAbMrLDDOm+CrKSPcpbatc8fksuJ2E/VS2M18uGBAe0Gc9NC0jwM0QQNaNhDdNwxzl92S/mZo4gdD84oaMPgCoaI+GlUZVaIkRbKkpmROPmZJhHo8+xhAJCetyEu1Pk7bZs86jKzPxwSXm+4M8OSy1RAKM6rTGlBl3LXk5IdgaVgQxmo0X5urHDCTnyryBkAznmslJlFm0Xh4eSHSS1slq/N41rNLku2pVj98tHr2fhtDP2GmSbIpJOGccQpfA6qa1+HAXo35kbY3Ap82alw2EXVU5Bk2XdYPu2N7BY/5kg8Dic7rtH+Ep3UtEFAHSEWmz7xAaQpcAbc2sdCmC5DndYEipfyoHxheN0EaLYBt5sjcPc4FGpCN3lm5cCviQFd5ui2PpbEsM/LrpL2jByX3mFrfSMvTdCQCp7vCTmstYIzei7wMqzU8JHwV/TU0pSbR9TTs7MFmMjUZ09pGnY7A+4JEDjHlLIRl/JBYOboL217FBg7ON4OQDe0Dmt1K/hTByV7KW5hDHmwp0TQ72iYLZH3SfP64rLWmU3pMnoeyn8XC2XFkzGVYuSHLeZPIHDgNoRZlCRV5Y6RMtTyIMYriSIYwPbTtttIFQcUGqmQVqLlPqnN3k4fc7Q0rTAPutNZR0kavw8lM1dEv0iUH3UduAnpvQ0d6h8OBbH2ZJhD+RVfNN9aguzv5jGa0xLTKOnImbmi+/RMT3tLTqA2RbqKzMzU+1ah3oYBBHTH4XXctbghNwxYaBoVw7EI/0bs3I/FphziWFTTbdUL+IkjYCLXQIukn8h4OX0hvtUrbjA1SbkKsXGIyTh0MLsh+FzG7ZWivc83moEK3yER4AcJX5+nmJrX3KTHhKvP++biTzE+2a5BjHasvRLXNnYdmtsTJnLw93YfRgFpCdhM3MaUBTaNEGjeza3SRRr7j6ruNNRyyOvRTRE8WGukijMDAeM9+y7LRvF1IxII4O9o46ExM1IHhmoTm6CjKrrS4fzv6IBrw6exuCUTkdhkzmGzx0sw471KJ6Q4McNeOaTL1rAh9jDygUPp7SiEvHc41mTB0vzlOaoA1snqaINQ2vOfYnsUaBZhag4dazrF7eykN9tMFsirTQTSXWFmoALa1Lfw8JmEVuLfkR58L/caykcBTRymteBcrCwbX9DMV69JY7Ww1+LZGK+1FMvJQcTJOCPIuXm6uzQEzPF0nDwQXsLG1sLgyZvsl9TpmNDs9BXhaqgqQy+kb8jiAMUBGPo8nowwZlRkcRsqTJlN9ueiHCun+3x+f/ZD0xMJxzhLjhtJiglUtMPew8ti+5rf55VmPD1ijd83O9aLDIyg6xgkxeQsH3NoVo0+/TPc4/nWJpteKQwi7/YoLcg0xHc2LrxgqC3CbtFuJigLEFoG7214P2QoK5lwmUv6miXPoXHsWbKt7nNr/tsRknuZgya0RPuYJo+vKKH+Ve3K8yTFQI2lOfdpc8t0+JL06VAO6x7H95hKNVstggMuH7l9LLHJlFpsy0As9bhe4McyLvBzg5P4fa4td2AumQ7++zMPZDuUHTvQJdP7goOPYSIoukoNgOIgfffPm+Cc3ZibzRXI/evgOHEnlWxHHGEctKSKoxmZnAYYD6Jwft2zzg5epHJfwulus43+5gWuTeD8RdK890uW56rFki4dHbzDnLd36TNPuF4vSG5vdin3LNAQe2XXOsNjjXk5JxkfVN+ZHyKvp6JjXdx90C7fJD9rbc229e7r8fNwH/Gbb7nmt/wMglW+90TGvabjk7uX4/xRk9oTBUUqgppvGqlmZwqmTyGMYawv4UXgvvGDsYq184kwcpl+wkff8AM2PkG0L1/ZotCwa3hKudLfte3rOWxrraXjT03QWHmPvBz0X5Tw/IjaSoxe5nPNWWDf+fsFki6YO/sXkEOfuC6l7WoujL5Zm/DwYX8md98Q9eEnGkaH5k24vgvbuy5+X/6f7pPInVW5ED4p7m1QfhZh9PJrIMCfi+igKE6dWeXkoglbxy3VcwMuAt2hGPEnsaVnJ5WFtZ7D9ugz6aMaphQNus3weWSklMbtnmfl8aKJ4buaSi82wsUMZszWMgUhd7nQLSJucyKIAH2n2oVthXF6+gqw5us24CDP1BZsQoxuWzlvsabubU3EzJ3HNr3vEYWwjfdrgQ+yali7VkfrqstVVCcTkr4kwXhWeFQTg18ea1jKMa4cg//nnAJbjQRBKeA8c5gd6spBOqKzBp8XNeq8bm8NS0QVVgBqkSg4YfnyCRp8iV2I6yuA1X8ug7kl0UByyKp2Y7LMEgj0NvkQBon+2y3AlnDy55ImPKJgKNVOLPvNU+Cwx5KGoUIBSt72re6kbbjNAfiB/wNUNG65lV4Z4sWQEc7Vy55UZNJ7gJS/qbeAVH3wOlSLJRqvaqBN5Z9vD0pir/aLeYLK6fZE8rLffiVAJgT8YgUlTWF496254m+JLStXVgz2oc1DLHAxXzls1rxozx61aEXI6Hc1bGJrWFX0CUsN6DIflxoyz6VRNQhIEqg2GJpsFj2qQx/sRKlgfx2iS6IrJgo/zMI0UWeiXzy2LKtUEbjtO/R7B2qTpram2LBv3ua/zF9teSeZcpT0IL45WFrB6NhbmVSYuNlu29qBWcnsNZARXrwtlXIJ1ddfV5PnOB09hNgwM/hR61aWolvYb40d8enTPOrur6qPlkmzMnap6QK4ruFCbEyTezwTNPg8NGYogVXZ4YfYKXikevDz/mGa/F4+CBrynUWfd3fq2d0u+pG5FsVhYU5na577hlVwYPH214qof35Bny1p5Yk2sN2srIAfkkmFpfNXCN3HsLoE6iZm1i6dmvdPwczgXyiM56YsBb2fw/mpSC232SMkAOuhlPCVFmOpm6TPpYWmTpf8gyUkFRzk4Dh11FsJnX45h76T6r8fUVDscpaBa/XkXaH/0cxAPThoCxwuOLsqhth8h81+khq04+srcI7c7Yf+SMf+ZxAozk5yPMjB3yRPXa1pxl2PCRXDySFmty7s1n9L1G0301dNzTfcWeqVE/mnjuIMydrGwladuep7OlQXomAv1/xWE9J/nONk7HC5lsqUTinPMjQ6Drr7RbIbt9OUtE6/iHD19urv5ct1zoCqtD2jFTmVUWIUu17mcUYHrhEhks6/lTiiY8t/0e1aDlc+tSe0hW5xeTqCz1BfMJYB7f2Uz7MwixDj9i6BxKmXGxBgSRGY81wdlJk3SDgSN84szSqYzX9zgVmj+6uLBIoPjKs8h73QZCIrLHxWxMvTQTWnnvCO/SA7mpB+fux+NFdp6qnFPXhKolU7lEOtuUOh8Tr2c2UdyxjFmgArf0MzDXypmmxiyuTBt1pb5+LxH2vMORBaWPKfP3Z0kDvLne0oydm/haKTz8AugvX0lGtvmP7b/399+CA4ibDORFV7UKWsb0DjXLXC1UGYCBqzhlZtf7I/4FA08dThwjO8pg3fq6brxxHME68zyOOFoQ01QELKQmDLZtMy3oFAvZ9j1jCbbCMNGGHJPUMdrX0jSOEFy3nW98+iTGcm6n/xEgQ9Ij1RlT8Mcp9+zjSnRTyKpybrjnVLdawWFhA2SLMocQx/lGr+hIM4HZuVqt5jrIRS8pTT6ePpXeyTZ+imqPayeOhIiIfLhtEkkQrjekyUtZbsMYu96RVCsCC1C02DsqCa/OrIAUofdjKRVEjhxfDzcW7kuCbPPD2DYGUMhQjrUwnZ5EuHkFqlb2k3h+oT5JLz3ueHmZ4UYfAQwfO22dgpdDzsfvC79A+BwV5lvoa71kU9dMBPaashijuQ1NyGBpMw4JVND2hXpWQypCh6oNcS9lLR4T5WCqNPaK60Bv5rAnUNQw94SAI12lpiKoj+T876WmXL666Qlywbs50fDaJ4yKmofZi6iPga9GRYVHuetkbc9slCraRKTUEMreuFJXQqcnMkqjmamP5MkfJd9drL1EbUhPBbBGP2qa3hACFOTD0m136SH7WPOXItUrouTR9QJBmld9hXzrLRpP7p2AMXUNIUFcf8pAA9K1pVGX3SbiMZPtWedBTLIqZ806LNX6WzbUKcogFpr5/xOg4RSDekBz690bxL8CVwRUe9oebaOHhtGb9lTAlIHstF/bo2kMbXrth1zhia5p3YcM/qaabOKL+eSmTUlGjAqWiotUjlMWw0FERw20MhuA8ncNb8PsrFkjDpsW3rJU8vtddHqpnaK5lz61iJiRSEgJSYxuwMVQloF7AqRpFe7xyFfWYvAQerIT4tt4N9cd4oKR9RrfCb9ZGmTmN9b67ThpqnrDx74/35782uQTeng5mc6zRUK6jutOTaB+hZBS6/Mbfk5sI+76+J8NZz01nzTxRPNuOATihctvLvmK604vZ5OnK+Js+MZrTzNzeeluQYOhmaiNd0Z41+2ur7AahXlv9VZmLg6yfDKNDDZktizyjqlcbVSfNP2/Fqovxn9Xx5hNkhMOIcYd8w5w3IlnZnWMJwadxUdvfUch/cJGng2O/+GkG00VHT9L60aDqUVkdGZ/Bxnvso+4QkbW4jQqbfHWM4x1u8u/mxBWeIfi//KRbKcRJ+6v6it0Frw0/dA3YSfzDLVzjo2/0xzkqhJ+nVfbYnG5ysE324N0dP0ItFEOsJOsubgrUPW6+w4xG6JNnc6HetcPtROUecy2fpWbWryIqOvYkoid1pv7HrRQs4XuVNT9SKdLjEq+JQJ6TThJjhBxdF4xkQulpY7QKrwURjW4fUNvBtRgKlOi0crP3Xfejxgnj1Hj8iDA/NLO3zOBgdSgI0IcSYX7kfwLhwyXMW1he/QT+uSSt9DyKrzUziJK/wxEipcVq4Z8nRQ20goOLmrHWodJRJnmznk823ONM3OX1WLOIQG/EE5pwMmJta7+rmiggcF5JTFj6grItK6yvwIZ1gj21CY7BLJASI9+EvTHah7JCyQdRSxjNUrniqFmko1zSWwe8QLfCH5vCHLPpZV2SRgEjnkwSaRDPVr99zn6QcGL61WEPGo/3CX2k2d7enHR3tb0m+O9l53/7cUn4z5EB0UEeuLBORNrKnR/aWmvWmAorcJMkL4ctbfCL6gIf9InAzO0+lzY1/033saoyTZJe20U9nJ6I9hC8MW5Sx+DKvRbS/FUiCy7ZVMe4j0iwGmBr2jCf9IspSlXRElsjbo8t5A1sdQ/k2+G5Dt9HClWD46VVLWT+nIL3kKe4qX3m+ljrREBsX5ngjh3BmChxa8GaZ4G6HOBAgRp9msL5FAtv5fxOkgMeN924NPfVLO6pF827ngfGNNsSp+CFYd/JlJU1JtYRPVPngvVq8moRUafxy803TkiXsQXFFTrHW7kqC0n9fwb6L16M4mA0wWwWCGx3EBvJ1SlfCCfHbfCudk//2QbR1xscTnG914OtoSW9GokcG9q5vzSSVKNH/ONkKKxDGbqhJTROrcr8plWxYRPJ+RUIog5Bb43i7t3wqBIwPa5YVqsjlIn5f4m3/mTh5oHXwx99ReMPCF/1uLgdxSjUVE7iH/3sQtc66SdJgyV9bWCqhd2ZX1WuoLMr352TmDY7o3jjBJ6q3PZRWvHmIehGzU2t9dhqXP1KRZeyvm37ypYNF+ghJPoNKY8X4MoTOD4ZwACxH0kXcgm0xpsdRCl7wUc5T6cNzQwK8i7TuI1iRNCoQwqU47n7m1hkpg7inL9aCWo7qV/BvNtr0GoTgTfuoD7vGaj+fs4TW9mPxu5G2QZFe+HStfGWfu6p14sudX3TLFJGbNMQDcriG2Cv4lHrgJTG4iM76S9YbGvTjKrEkHiMTWPDSAXFoMffIBr1Br+ReCKFoNq0a9nIU2h6eBUNbfgWEi1R5zX3Ubjeloz9X+Zo8+w01p/YvydGMVqK39Y/H/zsJd6RkTCdyBwWwwsgLraMf++BJNtZw7Rq98h/A8mVteg/b2HEz8r32E+n/gqewfkH9A/gH5B+QfkH9A/gH5B+QfkH9A/q9DDlDQWNvImcT8979586Oet3YdQMdoaz/Tz7/nd3cz54r5Z9DbBZK7Dc9HyD0gqfzJ8+c0E6vAntmfZUqKhPbuw/2MWpsxD3ADzRHZ/+kVMv+B8Yo2xIxkdEc+Q3eToqeFhiBcP/FCQKqJElof6fF4uUsIiM4b9PZUK1o+l797TkVbGWm0IgepBPjbImFRPa6AXT3kZydumhdm9+sgw/6ouEKmND8YzRUZ8r0THSde8uA/ectlp2eKQ+E3VL7ehBkv3DiH66k9zTphCLxVf6OH5Jz//DVlUW4A+aXXPdK0PS4alndDeZt1URaB8Es0Q/t/0RqmPDc5FJy605Cz1ePZa4YVMoXofDif9Ffih3p0DrXvFzwBYFrsapaA9z086klT3Zo216GJKVXA09cEpseG3VjPX4z1bJ0t5pQqwgFgzFvoo5u71tL3xqqBQJUzgHE/Xk/dIPZOJtgfbrlSY69qt3t4qss0vd684SIFeWzmBmLRLxY9flvreCs0eA0EfLjtkxGLwrlCZ3o1o2uY5gFs4sRxDVT4qudeji7Kn+2Nw9JMjd+LbBVApvDB60N1LFduaiZ6YKDtVtUN0kukkVZG1NRhPsd9HPMAmouBbOjNz+OKtfTEiIY+ycVjpr5QCsgPMw0LZs/hbImhOHuZj4IIF00jnerdWAuEJT5e9I2sw4rngxDNnqy36SqAY3VpzHZVc9gOve8bgHBupx5CNFXJ6qSEyKl7LpItx5DB5xg3U9iUvxpOfqRvyuvIa3nNGlNtL5XPYT5PXwXWgCQM63ksaxZGTj+OSjwx2o5wPlRAtuXcmZHdMbrqL4nUCHrYIME5GpFmdnYduFC9VXxE1RAzf1xlXaTotpbflOrcCeOEOme2gMg0Jtg9k/IOx0t/2gArNIdPay4Oh7sPQmbq/9VJmoXqiIhTJiGEOvVo7MSKdrLSlM6TzZ1hzN6w5pd0zxyK/hFT5Htia6zvQPQRL7I9tQDhStU06oxR6KjVmDiVL5IovOUD2pacD8NCtmbPVWCkYVofxf3EUzZ+llc9Y3M17/hAZm7zCLo4cVhbBVzoAM+PnXVpSL/E3ERTicaBvyOI6CC1RE6exYKkDkOlxQ8MPqRwlEcQhE+8EffyZo5X+nx7y5FkxhwiD/hUxIeN6Hj9FoMyN00ehH1gE2tiCD6AlkhqrYJQ9DTe3Pnh7nGKLqvDfgUv062AbN8Ow+7nhvfp1kmyNmS6BL23Ljbjro25hSlS+pWpGKvC+mT0F7Et38xh5x8yiI/AeY73c+XeDYU5EUA2ujWsIDyvpFbdW4Aa/B6yPuUR8PYZfXg9nq0M1xgG7R8mS3sBwl14ZMftGDM9QPiG1LXzM3JKEnxl1SdoBAX7smx8l0vI49k6XH5DComKJwPMX6tER7VVb0t2wxDsbs/p5irzgyOmUA0gHx2/6yCMx9oq7LxUNr5AQzyss69Py2RJtX1w4Q6Yt77tNprLLwkTCvgc2qRLJWyZq7fFmot9al+kjams4MTVtQzP3Ao1yMviq3s56fcsnDy/mvFI3ezvhS+K/o4dJ2fK5BnIQaZhUPHE6HqX2V4Obv7I8OFUk2ngSpZohYaLq2xkn0MWom/ic0TdbYoYwJm/53hVrJu1jCE48sgmZYgi07aDxwcPxy2/QkLFLeeJVzBqAicZqtnL6tCfjPThs6yzPNlBhMAU1pCKKOanES+gA8V2IU0kJhqEHVayUFleKA5924hX3T6tfPaVRaBPFoIF1lt9N35TybIK1CG/mAiurAeMc68vDOGWDzH7LVAvBm8/zdP35zrqTAN5ttXcJr+BdrbGO9NMyuS2tmjp1VbGOsA7xXA4wS5WBLV1YeuSB0erqZ8GNMoiGhhBvkOEacWi1cKlpcjA7MUPvM8Veh5ujgWcdjjviz36kO9r+aWNMv80T+JgU+/IWGdvg8w/rnel8vKrOv8BMuM1HmhpAJqo3JLpLuixkXbOGqnznyALjLSVV/AIHlpEDXlPiJCbHpYjeJ+R967GvH2O8M/pG3RYScYR2jxtDWSggeNHEH85Jvb/2vBKeuXVUki8ZA38ZKk1Y3FH3lcSKTEJJnOuqfe5iUpzJyAnrLOJxXial9YWhMVkGOPHqNMopZDWkdfcB7X43bBt/7De8aebr1m3SE2DB2VzPXVySso2hf4fFvCgm3AU9jeEhzuRsyow712EUfxGSk26k8YCNbDvh0/XyEfxNwVwcpIi1oraMbgygXN1o+gA239ThylMndBUbWn9qTofXljOqJl5+z3M3yqtCc+1VND2llsPkBWGAn2OwfAXnS1RKv2rDpg4/RuJb1WVyakrrJWNLLQyViDPoK+OnL2UESC8PaTJuZVqjWnL1JMRK2qSnS3H3AFGQQQuyvIcwzOA+ONVTJs1UpJVJHeuVsI65EmD21SWFeq57Zhz4XHLCwFpvGc7dVu0oo6taiBSU3hnZVsKB64zWvqbtHd26NGeG5WJNvpfbcFd2nP6M9cybKhuTPW6Y5SVO/iph0HRgPEO0/Z0128Fa79btgGzOIEavAJqpU3k2Xd1NKXmDSF1rQIN7e+VmTbNne45SYC+uunPsvFvGcrswJNRYIYcf5OWczf/gg+oC708UL9R1fqp7ojxfDARcTY9/GUynHFjQHuHpSDD9gnrVeBMxGjoGtXcadkGprS3hsTQ2I/ZFn8ZxnUcEtdlPH4gP2Vx1DayX2Oi6ieA+7/0GrCb+fb/sNPvn2mqorP/3V7Eh7RdVGIS+c3X63qDXUINkvWxXPiXpvmwZa0H8NV+h8kXmoceTO3Q+X+nk60kP71Dlft0E1e5PX6B9Vm9FDNPMDZhERYyOygSIMDlJKeczRtiq1n9I0uVlkeXEko0/JuP6QvVv3nU5ElcW+CasxImBVZFYi4kKa2o+TxXO4SJxqU0NsaBxciJgpp+9beGSmvExbns/jE6dNp+zfGnLQ0Lw9MmqxDuuHPRWPcrP/lON5u6SGAMaQJ1qLgz9TxofWZEgJf2XDoWcVJhWTGS/puAX2NNt0nYk3z9EVaMfFKadRygUeyd3yhoeXrHBvXBK+nYkF9IfD3U4j+Jxs52szInmyFmLVY+DKsXmW8Rhvj2IX3Ipb0ChS5bifNZ2VgzZNl6b97D4oOAuXiAK12sM3vquNJtVt/CwWix9z901bnBF0zdFxU2dwURi/QAet+3vO9TZelum4oeEn4UE4lJg3k7YeWNyu+KBuxVYSxLc0JfGpv2Cxvo2YfJtAFoJx9npJUDvLiLXfar/PqidrZV/nOu6OUBHPHtm7PP27uD6PwHm+hKuyI/d23rjsXjPrK22IV33WaFXv1uBe4Dgu9jXfXuNk5IS4yaHgDvTqIv81FLV3sddVMYrADRCHt8PZ/+My9TIu68fxCtxh+TmceqrtLObs6MI8rH93II9jyZ4azusDy3/+p8Lutr1cAbCq/rkZkVYUGigDtUrJq8kXvgbCESSeEOaHmOb/32/VKpO0hpX0WXK21d+QoqnufFmGmv4InmdBXeaaT3Wh+mUQ3nXH8bWSrP5OrwG4XfMS/CakpVr8o6qne17dKzP3kIqM11+e5yWDoZymxhTSwZw8uW1EmvO2nY6QCeLbAstUaZdyEssAhKv6fR4gWmTqicVcm5EaYvepE4imEpZLx9UEeUWhMoabphg9BdqNiRE09rnIQNdTEnfy3frnuN+d/o/LJyOhhPt+Fewpp/TEiM+6EOfcERITJFVMTRjWeGDqxJfR/4Sn5Y37RSrLtlffjZhm3TYyFC6UVrjEA6aMlv6TJUxjGOmbu86nqvi1Ccqs88Uj8xWOvnu4aObj/d7NsfN/6Sn334VSCvttv7fr6SZh3t5TqnO2X0N4UzLP1VTVWBs6d0BdbqGA0VtUR8fDlmzIdYMTb05M7Mmmtztn+uwGY068G7uqwNk+y6o2jrqeyx+dxY5bYKT5WX0h3h5Yf71fyZD6q7pLg/NTk+9A9+uZx1VaDeSOinmmtxOs/l44MRkovt3/cEsdGcDfdzN/9LZ1w6/8XNUNxsGZ6hUdv42lT9gKMPN7c7/9vtGkWwau8qgfzh9aKaRP3OuVvCwgbHjqEYnt3dX/8ryhJo79GffAxnf1LgR3bhKZ9la1sZdZtdEZX4/0EzXqrobWKLmtfA/7yPHqw7Im8dYb6Gq2zglSW8xmvsRsJelZGVW1vB7T+f82+34kWbAuG2ryOekQoO6b1PDZE1VYkuNSvna78Nmf5EedG8sPLBsWXKPYPYRtFT/Qozvbs/RDOF+Tzq5w63/d863G2LhyPcNDDRlY3T061tuC3NC57t9Pld022Bg4ZXtuuZ498MaMous+jT1RX5QlMVZckY6XJ47Kse7PUcVLc9NKHQ2/UaThzgIqQLdpqhqZ4YZK6ouXxrRqFjRqWAUA/ypwryY9l/V2csSn8X8H8cF2n+sTMqbeOp3JJR0o8txnXveFRWxzitc7DiaNMG1XmiwNRNdIs5bNNw9fSyjUeE9KkTs/pzAaUa0jRq22G958QgxT1dEZwbLcvjxEzcGxahVUDI1guswhT0AKwQuPfy56sehLLr7aGy+ivdDAKvlLC/sinKDUlR2tOs+f/YfqEG4ZwqDCUY3rligKkQT5ujivTfpH1c6OypIu2ylUXDyX0koctpx5l8WxY860lVifSaJ6tZOU0qQFqgqd0H0GEeTQGs+a9mJ/n+99/Tvvc/+wL37y/kDRxzMnzP0RKf7UZR3WuPjz6M/aDu/f1f/jdQSwMEFAACAAgAEWGFVKrfYXBeAAAAagAAACQAAAB1bml2ZXJzYWwtbm8tdmlkZW8vdW5pdmVyc2FsLnBuZy54bWwtjEkKgDAMAO+Cfyh5QEyosRVa/YzFFtxQcfm9Is5t5jCuvcZBHWHd0jx5YCRomzxzyxqOFE51vY1Q6APU7aEkJPn1TN0ePVTWIFe1ZdagYkh93D0IC2pjtFiB4l0+UEsBAgAAFAACAAgAQIAxVIhQgjc8AwAAWwkAAB0AAAAAAAAAAQAAAAAAAAAAAHVuaXZlcnNhbC1uby12aWRlby9wbGF5ZXIueG1sUEsBAgAAFAACAAgAEGGFVMqjA25sBgAAKBkAACYAAAAAAAAAAQAAAAAAdwMAAHVuaXZlcnNhbC1uby12aWRlby9jb21tb25fbWVzc2FnZXMubG5nUEsBAgAAFAACAAgAEGGFVLay98ilAAAAggEAADcAAAAAAAAAAQAAAAAAJwoAAHVuaXZlcnNhbC1uby12aWRlby9wbGF5YmFja19hbmRfbmF2aWdhdGlvbl9zZXR0aW5ncy54bWxQSwECAAAUAAIACAAQYYVUSzOGii8FAABoHQAAMAAAAAAAAAABAAAAAAAhCwAAdW5pdmVyc2FsLW5vLXZpZGVvL2ZsYXNoX3B1Ymxpc2hpbmdfc2V0dGluZ3MueG1sUEsBAgAAFAACAAgAEGGFVOEXF0J/AwAA4gwAACoAAAAAAAAAAQAAAAAAnhAAAHVuaXZlcnNhbC1uby12aWRlby9mbGFzaF9za2luX3NldHRpbmdzLnhtbFBLAQIAABQAAgAIABBhhVT65zdOKgUAAPIcAAAvAAAAAAAAAAEAAAAAAGUUAAB1bml2ZXJzYWwtbm8tdmlkZW8vaHRtbF9wdWJsaXNoaW5nX3NldHRpbmdzLnhtbFBLAQIAABQAAgAIABBhhVRut3mAuwEAAIoGAAAqAAAAAAAAAAEAAAAAANwZAAB1bml2ZXJzYWwtbm8tdmlkZW8vaHRtbF9za2luX3NldHRpbmdzLmpzb25QSwECAAAUAAIACAAQYYVUlBOzImkAAABuAAAAJQAAAAAAAAABAAAAAADfGwAAdW5pdmVyc2FsLW5vLXZpZGVvL2xvY2FsX3NldHRpbmdzLnhtbFBLAQIAABQAAgAIABFhhVSnr7JnFCkAANI+AAAgAAAAAAAAAAAAAAAAAIscAAB1bml2ZXJzYWwtbm8tdmlkZW8vdW5pdmVyc2FsLnBuZ1BLAQIAABQAAgAIABFhhVSq32FwXgAAAGoAAAAkAAAAAAAAAAEAAAAAAN1FAAB1bml2ZXJzYWwtbm8tdmlkZW8vdW5pdmVyc2FsLnBuZy54bWxQSwUGAAAAAAoACgBiAwAAfUYAAAAA"/>
  <p:tag name="ISPRING_PUBLISH_SETTINGS" val="{&quot;commonSettings&quot;:{&quot;webSettings&quot;:{&quot;useMobileViewer&quot;:&quot;T_FALSE&quot;},&quot;lmsSettings&quot;:{&quot;useMobileViewer&quot;:&quot;T_FALSE&quot;},&quot;cloudSettings&quot;:{&quot;useMobileViewer&quot;:&quot;T_FALSE&quot;},&quot;ispringLmsSettings&quot;:{&quot;useMobileViewer&quot;:&quot;T_FALSE&quot;},&quot;playerId&quot;:&quot;universal-no-video&quot;,&quot;studioSettings&quot;:{&quot;useMobileViewer&quot;:&quot;T_FALSE&quot;}},&quot;advancedSettings&quot;:{&quot;enableTextAllocation&quot;:&quot;T_TRUE&quot;,&quot;viewingFromLocalDrive&quot;:&quot;T_TRUE&quot;,&quot;contentScale&quot;:211.538467,&quot;contentScaleMode&quot;:&quot;SCALE&quot;},&quot;accessibilitySettings&quot;:{&quot;enabled&quot;:&quot;T_FALSE&quot;},&quot;compressionSettings&quot;:{&quot;imageSettings&quot;:{&quot;jpegQuality&quot;:70,&quot;optimizeImageForResolution&quot;:&quot;T_FALSE&quot;},&quot;audioQuality&quot;:70,&quot;videoQuality&quot;:65},&quot;protectionSettings&quot;:{&quot;watermarkEnabled&quot;:&quot;T_FALSE&quot;,&quot;watermarkPosition&quot;:&quot;MIDDLE_CENTER&quot;,&quot;openWatermarkUrl&quot;:&quot;T_FALSE&quot;,&quot;openWatermarkWebPageInNewWindow&quot;:&quot;T_FALSE&quot;,&quot;displayAfterEnabled&quot;:&quot;T_FALSE&quot;,&quot;displayUntilEnabled&quot;:&quot;T_FALSE&quot;,&quot;domainRestrictionEnabled&quot;:&quot;T_FALSE&quot;,&quot;enablePassword&quot;:&quot;T_FALSE&quot;},&quot;videoSettings&quot;:{&quot;videoCompressionSettings&quot;:{&quot;audioQuality&quot;:70,&quot;videoQuality&quot;:75},&quot;secondsOnEachSlide&quot;:5,&quot;hostingSettings&quot;:{}},&quot;ispringOnlineSettings&quot;:{&quot;onlineDestinationFolderId&quot;:&quot;1&quot;},&quot;cloudSettings&quot;:{&quot;onlineDestinationFolderId&quot;:&quot;1&quot;},&quot;publishDestination&quot;:&quot;LMS&quot;,&quot;wordSettings&quot;:{&quot;printCopies&quot;:1},&quot;studioSettings&quot;:{&quot;onlineDestinationFolderId&quot;:&quot;1&quot;}}"/>
  <p:tag name="ISPRING_SCORM_ENDPOINT" val="&lt;endpoint&gt;&lt;enable&gt;0&lt;/enable&gt;&lt;lrs&gt;https://&lt;/lrs&gt;&lt;auth&gt;0&lt;/auth&gt;&lt;login&gt;&lt;/login&gt;&lt;password&gt;&lt;/password&gt;&lt;key&gt;&lt;/key&gt;&lt;name&gt;&lt;/name&gt;&lt;email&gt;&lt;/email&gt;&lt;/endpoint&gt;&#10;"/>
  <p:tag name="ISPRING_SCORM_RATE_QUIZZES" val="0"/>
</p:tagLst>
</file>

<file path=ppt/tags/tag10.xml><?xml version="1.0" encoding="utf-8"?>
<p:tagLst xmlns:a="http://schemas.openxmlformats.org/drawingml/2006/main" xmlns:r="http://schemas.openxmlformats.org/officeDocument/2006/relationships" xmlns:p="http://schemas.openxmlformats.org/presentationml/2006/main">
  <p:tag name="GENSWF_SLIDE_UID" val="{6E5EA0A9-FAB2-4303-836F-09B9ED02C861}:284"/>
</p:tagLst>
</file>

<file path=ppt/tags/tag11.xml><?xml version="1.0" encoding="utf-8"?>
<p:tagLst xmlns:a="http://schemas.openxmlformats.org/drawingml/2006/main" xmlns:r="http://schemas.openxmlformats.org/officeDocument/2006/relationships" xmlns:p="http://schemas.openxmlformats.org/presentationml/2006/main">
  <p:tag name="GENSWF_SLIDE_UID" val="{68FE9D4C-7224-4125-BF1F-36478897E2B1}:285"/>
</p:tagLst>
</file>

<file path=ppt/tags/tag12.xml><?xml version="1.0" encoding="utf-8"?>
<p:tagLst xmlns:a="http://schemas.openxmlformats.org/drawingml/2006/main" xmlns:r="http://schemas.openxmlformats.org/officeDocument/2006/relationships" xmlns:p="http://schemas.openxmlformats.org/presentationml/2006/main">
  <p:tag name="GENSWF_SLIDE_UID" val="{AD369A6C-35B7-4782-A2C0-3B0A7C182EF1}:286"/>
</p:tagLst>
</file>

<file path=ppt/tags/tag13.xml><?xml version="1.0" encoding="utf-8"?>
<p:tagLst xmlns:a="http://schemas.openxmlformats.org/drawingml/2006/main" xmlns:r="http://schemas.openxmlformats.org/officeDocument/2006/relationships" xmlns:p="http://schemas.openxmlformats.org/presentationml/2006/main">
  <p:tag name="GENSWF_SLIDE_UID" val="{D2B53E57-F8AE-43BC-82B9-B7EFA8BC3763}:287"/>
</p:tagLst>
</file>

<file path=ppt/tags/tag14.xml><?xml version="1.0" encoding="utf-8"?>
<p:tagLst xmlns:a="http://schemas.openxmlformats.org/drawingml/2006/main" xmlns:r="http://schemas.openxmlformats.org/officeDocument/2006/relationships" xmlns:p="http://schemas.openxmlformats.org/presentationml/2006/main">
  <p:tag name="GENSWF_SLIDE_UID" val="{3578A539-2033-4C74-A6D2-35F4E8B235D1}:288"/>
</p:tagLst>
</file>

<file path=ppt/tags/tag15.xml><?xml version="1.0" encoding="utf-8"?>
<p:tagLst xmlns:a="http://schemas.openxmlformats.org/drawingml/2006/main" xmlns:r="http://schemas.openxmlformats.org/officeDocument/2006/relationships" xmlns:p="http://schemas.openxmlformats.org/presentationml/2006/main">
  <p:tag name="GENSWF_SLIDE_UID" val="{03899F72-365E-4F4B-8C4D-30D8C01CD33E}:290"/>
</p:tagLst>
</file>

<file path=ppt/tags/tag16.xml><?xml version="1.0" encoding="utf-8"?>
<p:tagLst xmlns:a="http://schemas.openxmlformats.org/drawingml/2006/main" xmlns:r="http://schemas.openxmlformats.org/officeDocument/2006/relationships" xmlns:p="http://schemas.openxmlformats.org/presentationml/2006/main">
  <p:tag name="GENSWF_SLIDE_UID" val="{C7AF842E-9260-4848-91ED-5D4FF8A90C51}:289"/>
</p:tagLst>
</file>

<file path=ppt/tags/tag2.xml><?xml version="1.0" encoding="utf-8"?>
<p:tagLst xmlns:a="http://schemas.openxmlformats.org/drawingml/2006/main" xmlns:r="http://schemas.openxmlformats.org/officeDocument/2006/relationships" xmlns:p="http://schemas.openxmlformats.org/presentationml/2006/main">
  <p:tag name="GENSWF_SLIDE_UID" val="{1142346D-145C-4C8E-9098-C22F8D9F7801}:276"/>
</p:tagLst>
</file>

<file path=ppt/tags/tag3.xml><?xml version="1.0" encoding="utf-8"?>
<p:tagLst xmlns:a="http://schemas.openxmlformats.org/drawingml/2006/main" xmlns:r="http://schemas.openxmlformats.org/officeDocument/2006/relationships" xmlns:p="http://schemas.openxmlformats.org/presentationml/2006/main">
  <p:tag name="GENSWF_SLIDE_UID" val="{752F7B2C-00AC-42C5-B527-51B4797FA7F7}:277"/>
</p:tagLst>
</file>

<file path=ppt/tags/tag4.xml><?xml version="1.0" encoding="utf-8"?>
<p:tagLst xmlns:a="http://schemas.openxmlformats.org/drawingml/2006/main" xmlns:r="http://schemas.openxmlformats.org/officeDocument/2006/relationships" xmlns:p="http://schemas.openxmlformats.org/presentationml/2006/main">
  <p:tag name="GENSWF_SLIDE_UID" val="{EF55104D-B490-4CD0-B65C-89C1057E60D3}:278"/>
</p:tagLst>
</file>

<file path=ppt/tags/tag5.xml><?xml version="1.0" encoding="utf-8"?>
<p:tagLst xmlns:a="http://schemas.openxmlformats.org/drawingml/2006/main" xmlns:r="http://schemas.openxmlformats.org/officeDocument/2006/relationships" xmlns:p="http://schemas.openxmlformats.org/presentationml/2006/main">
  <p:tag name="GENSWF_SLIDE_UID" val="{342CAC49-A710-4345-A1CB-EF927B19A70C}:279"/>
</p:tagLst>
</file>

<file path=ppt/tags/tag6.xml><?xml version="1.0" encoding="utf-8"?>
<p:tagLst xmlns:a="http://schemas.openxmlformats.org/drawingml/2006/main" xmlns:r="http://schemas.openxmlformats.org/officeDocument/2006/relationships" xmlns:p="http://schemas.openxmlformats.org/presentationml/2006/main">
  <p:tag name="GENSWF_SLIDE_UID" val="{69A85C25-DAF3-4A08-B3AE-E12287CF6FF8}:280"/>
</p:tagLst>
</file>

<file path=ppt/tags/tag7.xml><?xml version="1.0" encoding="utf-8"?>
<p:tagLst xmlns:a="http://schemas.openxmlformats.org/drawingml/2006/main" xmlns:r="http://schemas.openxmlformats.org/officeDocument/2006/relationships" xmlns:p="http://schemas.openxmlformats.org/presentationml/2006/main">
  <p:tag name="GENSWF_SLIDE_UID" val="{4E32CD5C-DCAD-45DD-92C5-E251CB4E0CED}:281"/>
</p:tagLst>
</file>

<file path=ppt/tags/tag8.xml><?xml version="1.0" encoding="utf-8"?>
<p:tagLst xmlns:a="http://schemas.openxmlformats.org/drawingml/2006/main" xmlns:r="http://schemas.openxmlformats.org/officeDocument/2006/relationships" xmlns:p="http://schemas.openxmlformats.org/presentationml/2006/main">
  <p:tag name="GENSWF_SLIDE_UID" val="{80E5F4E5-1450-4A8A-AE78-2DC2B761085B}:282"/>
</p:tagLst>
</file>

<file path=ppt/tags/tag9.xml><?xml version="1.0" encoding="utf-8"?>
<p:tagLst xmlns:a="http://schemas.openxmlformats.org/drawingml/2006/main" xmlns:r="http://schemas.openxmlformats.org/officeDocument/2006/relationships" xmlns:p="http://schemas.openxmlformats.org/presentationml/2006/main">
  <p:tag name="GENSWF_SLIDE_UID" val="{45F16892-D814-4555-87D7-71872D043BD7}:283"/>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1228</TotalTime>
  <Words>667</Words>
  <Application>Microsoft Office PowerPoint</Application>
  <PresentationFormat>A4 Paper (210x297 mm)</PresentationFormat>
  <Paragraphs>94</Paragraphs>
  <Slides>15</Slides>
  <Notes>15</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Algerian</vt:lpstr>
      <vt:lpstr>Arial</vt:lpstr>
      <vt:lpstr>Calibri</vt:lpstr>
      <vt:lpstr>Georgia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2 PPT Why is Change Important</dc:title>
  <dc:creator>Hazel Akbulut</dc:creator>
  <cp:lastModifiedBy>Shabnum Hasan</cp:lastModifiedBy>
  <cp:revision>408</cp:revision>
  <dcterms:created xsi:type="dcterms:W3CDTF">2021-03-17T10:39:03Z</dcterms:created>
  <dcterms:modified xsi:type="dcterms:W3CDTF">2022-05-01T13:21:59Z</dcterms:modified>
</cp:coreProperties>
</file>