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74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7" r:id="rId14"/>
    <p:sldId id="286" r:id="rId15"/>
  </p:sldIdLst>
  <p:sldSz cx="9906000" cy="6858000" type="A4"/>
  <p:notesSz cx="6858000" cy="9144000"/>
  <p:custDataLst>
    <p:tags r:id="rId1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oblem Solving Worksheet" id="{385E0E01-D7F5-524E-AF33-C174E2A0D379}">
          <p14:sldIdLst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7"/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2191"/>
    <a:srgbClr val="4EB648"/>
    <a:srgbClr val="53C850"/>
    <a:srgbClr val="DB967C"/>
    <a:srgbClr val="B57A64"/>
    <a:srgbClr val="F5D5C1"/>
    <a:srgbClr val="B2A3CF"/>
    <a:srgbClr val="89539C"/>
    <a:srgbClr val="7495FF"/>
    <a:srgbClr val="FFD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0"/>
  </p:normalViewPr>
  <p:slideViewPr>
    <p:cSldViewPr snapToGrid="0" snapToObjects="1">
      <p:cViewPr varScale="1">
        <p:scale>
          <a:sx n="75" d="100"/>
          <a:sy n="75" d="100"/>
        </p:scale>
        <p:origin x="8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F0112-01F2-1E4E-A9C7-588861A06C2F}" type="datetimeFigureOut">
              <a:rPr lang="en-US" smtClean="0"/>
              <a:t>5/1/2022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52693-DE2C-284F-955A-EE0CF2E50C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94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40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66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021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36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39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781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8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68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13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237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10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961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293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752693-DE2C-284F-955A-EE0CF2E50CE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331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0420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0C9BF-9BAD-4A15-9D72-BBCDA13DE243}"/>
              </a:ext>
            </a:extLst>
          </p:cNvPr>
          <p:cNvSpPr txBox="1"/>
          <p:nvPr userDrawn="1"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73541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hyperlink" Target="http://www.sarahpecorino.com/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://www.mentallywellschools.co.uk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https://www.youtube.com/embed/YIAFhdcXzuM?feature=oembed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hyperlink" Target="https://www.youtube.com/watch?v=YIAFhdcXzuM" TargetMode="Externa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3C2D8D-9719-7E4F-9BAD-DBF380817B7D}"/>
              </a:ext>
            </a:extLst>
          </p:cNvPr>
          <p:cNvSpPr txBox="1"/>
          <p:nvPr/>
        </p:nvSpPr>
        <p:spPr>
          <a:xfrm>
            <a:off x="3741234" y="1232475"/>
            <a:ext cx="5791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i="1" dirty="0">
                <a:solidFill>
                  <a:srgbClr val="972191"/>
                </a:solidFill>
                <a:latin typeface="Georgia" panose="02040502050405020303" pitchFamily="18" charset="0"/>
                <a:ea typeface="HELLOCHITCHAT" panose="02000603000000000000" pitchFamily="2" charset="0"/>
              </a:rPr>
              <a:t>Change </a:t>
            </a:r>
          </a:p>
          <a:p>
            <a:pPr algn="ctr"/>
            <a:r>
              <a:rPr lang="en-US" sz="8000" i="1" dirty="0">
                <a:solidFill>
                  <a:srgbClr val="972191"/>
                </a:solidFill>
                <a:latin typeface="Georgia" panose="02040502050405020303" pitchFamily="18" charset="0"/>
                <a:ea typeface="HELLOCHITCHAT" panose="02000603000000000000" pitchFamily="2" charset="0"/>
              </a:rPr>
              <a:t>at</a:t>
            </a:r>
          </a:p>
          <a:p>
            <a:pPr algn="ctr"/>
            <a:r>
              <a:rPr lang="en-US" sz="8000" i="1" dirty="0">
                <a:solidFill>
                  <a:srgbClr val="972191"/>
                </a:solidFill>
                <a:latin typeface="Georgia" panose="02040502050405020303" pitchFamily="18" charset="0"/>
                <a:ea typeface="HELLOCHITCHAT" panose="02000603000000000000" pitchFamily="2" charset="0"/>
              </a:rPr>
              <a:t> School</a:t>
            </a:r>
          </a:p>
        </p:txBody>
      </p:sp>
      <p:pic>
        <p:nvPicPr>
          <p:cNvPr id="4" name="Picture 3" descr="A picture containing text, dark&#10;&#10;Description automatically generated">
            <a:extLst>
              <a:ext uri="{FF2B5EF4-FFF2-40B4-BE49-F238E27FC236}">
                <a16:creationId xmlns:a16="http://schemas.microsoft.com/office/drawing/2014/main" id="{ECED8704-1CDE-1940-9FDB-6511693B59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315" y="3016053"/>
            <a:ext cx="3538499" cy="26094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75A5AA-CC39-40A5-A30A-7E9819B64A02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4068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1008FB-A948-FD40-B636-591691CE8D80}"/>
              </a:ext>
            </a:extLst>
          </p:cNvPr>
          <p:cNvSpPr txBox="1"/>
          <p:nvPr/>
        </p:nvSpPr>
        <p:spPr>
          <a:xfrm>
            <a:off x="719216" y="1172169"/>
            <a:ext cx="84675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Your Independent Task:</a:t>
            </a: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BB7CC0-EE50-104C-BF38-6335539DF8EE}"/>
              </a:ext>
            </a:extLst>
          </p:cNvPr>
          <p:cNvSpPr txBox="1"/>
          <p:nvPr/>
        </p:nvSpPr>
        <p:spPr>
          <a:xfrm>
            <a:off x="980726" y="2259154"/>
            <a:ext cx="425167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Complete the “Change at School” Circle Time worksheet. After participating in Circle Time, write down the emotions and experiences you shared, and those of 5 other students.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4E8756-E891-4013-8656-A408CC4A2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0" y="2459906"/>
            <a:ext cx="3706941" cy="25738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328AFA-A447-4E87-AFAF-FE33BDCC07DA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9685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331020-97A6-E646-8008-5EE8409EA38E}"/>
              </a:ext>
            </a:extLst>
          </p:cNvPr>
          <p:cNvSpPr txBox="1"/>
          <p:nvPr/>
        </p:nvSpPr>
        <p:spPr>
          <a:xfrm>
            <a:off x="1448813" y="989505"/>
            <a:ext cx="70236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u="sng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Did we achieve the Learning Objectives and Success Criteria?</a:t>
            </a:r>
            <a:endParaRPr lang="en-US" sz="2400" b="1" u="sng" dirty="0">
              <a:solidFill>
                <a:srgbClr val="97219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832898-B073-C249-B007-E4EEE94C6D1C}"/>
              </a:ext>
            </a:extLst>
          </p:cNvPr>
          <p:cNvSpPr txBox="1"/>
          <p:nvPr/>
        </p:nvSpPr>
        <p:spPr>
          <a:xfrm>
            <a:off x="1197022" y="1998921"/>
            <a:ext cx="75272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Learning Objective:</a:t>
            </a:r>
            <a:r>
              <a:rPr lang="en-US" sz="28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 </a:t>
            </a:r>
          </a:p>
          <a:p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We are learning about changes at school. </a:t>
            </a:r>
          </a:p>
          <a:p>
            <a:endParaRPr lang="en-US" sz="2800" dirty="0"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r>
              <a:rPr lang="en-US" sz="2800" b="1" u="sng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Success Criteria: </a:t>
            </a:r>
            <a:endParaRPr lang="en-US" sz="2800" u="sng" dirty="0">
              <a:solidFill>
                <a:srgbClr val="972191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I can identify what changes occur at school.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I can connect these changes with emotions I feel.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I can participate in Circle Time.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1577E3-36DE-4A7A-B080-723C4FD608DD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1945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67642E-7130-E248-B7A6-7B765C49C7F1}"/>
              </a:ext>
            </a:extLst>
          </p:cNvPr>
          <p:cNvSpPr txBox="1"/>
          <p:nvPr/>
        </p:nvSpPr>
        <p:spPr>
          <a:xfrm>
            <a:off x="719216" y="811644"/>
            <a:ext cx="846756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Plenary</a:t>
            </a: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952B16-B0FB-4449-A078-21DED2CB627F}"/>
              </a:ext>
            </a:extLst>
          </p:cNvPr>
          <p:cNvSpPr txBox="1"/>
          <p:nvPr/>
        </p:nvSpPr>
        <p:spPr>
          <a:xfrm>
            <a:off x="829817" y="1628028"/>
            <a:ext cx="824636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Share the emotions and experiences that 1 other student discussed during Circle Time. </a:t>
            </a:r>
          </a:p>
          <a:p>
            <a:pPr marL="457200" lvl="0" indent="-45720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What did they think about the change? </a:t>
            </a:r>
          </a:p>
          <a:p>
            <a:pPr marL="457200" lvl="0" indent="-45720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What emotions did they share?</a:t>
            </a:r>
          </a:p>
          <a:p>
            <a:pPr marL="457200" lvl="0" indent="-45720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Are these emotions okay? Why? </a:t>
            </a:r>
          </a:p>
        </p:txBody>
      </p:sp>
      <p:pic>
        <p:nvPicPr>
          <p:cNvPr id="5" name="Picture 4" descr="A yellow smiley face&#10;&#10;Description automatically generated with medium confidence">
            <a:extLst>
              <a:ext uri="{FF2B5EF4-FFF2-40B4-BE49-F238E27FC236}">
                <a16:creationId xmlns:a16="http://schemas.microsoft.com/office/drawing/2014/main" id="{7F9C6704-E7F7-A14C-80AF-DC68EC4D4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1718" y="3807129"/>
            <a:ext cx="2282563" cy="19387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FF63E1-4861-4DB2-896A-448CF7A6644C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5436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1008FB-A948-FD40-B636-591691CE8D80}"/>
              </a:ext>
            </a:extLst>
          </p:cNvPr>
          <p:cNvSpPr txBox="1"/>
          <p:nvPr/>
        </p:nvSpPr>
        <p:spPr>
          <a:xfrm>
            <a:off x="719216" y="718189"/>
            <a:ext cx="84675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Homework</a:t>
            </a: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7FB6F-3B01-475D-B2C6-FF129F8E1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1726" y="1413934"/>
            <a:ext cx="6442548" cy="44634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2106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25F35B-5A2E-6743-8A59-C7FC5E180F33}"/>
              </a:ext>
            </a:extLst>
          </p:cNvPr>
          <p:cNvSpPr txBox="1"/>
          <p:nvPr/>
        </p:nvSpPr>
        <p:spPr>
          <a:xfrm>
            <a:off x="719216" y="972173"/>
            <a:ext cx="8467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Credits</a:t>
            </a:r>
            <a:endParaRPr lang="en-US" sz="4000" b="1" dirty="0">
              <a:solidFill>
                <a:srgbClr val="972191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8BEB6-1086-F240-A22E-60A9D15A3998}"/>
              </a:ext>
            </a:extLst>
          </p:cNvPr>
          <p:cNvSpPr txBox="1"/>
          <p:nvPr/>
        </p:nvSpPr>
        <p:spPr>
          <a:xfrm>
            <a:off x="719216" y="1946699"/>
            <a:ext cx="846756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  <a:hlinkClick r:id="rId4"/>
              </a:rPr>
              <a:t>www.mentallywellschools.co.uk</a:t>
            </a:r>
            <a:endParaRPr lang="en-US" sz="3200" dirty="0"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pPr lvl="0" algn="ctr" defTabSz="685800">
              <a:defRPr/>
            </a:pPr>
            <a:endParaRPr lang="en-US" sz="3200" dirty="0"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B56F7F-1AE1-5A44-B173-114F829C67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7827" y="4760588"/>
            <a:ext cx="925278" cy="8910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A4749B-7931-AE45-A5D4-F0117FE1A685}"/>
              </a:ext>
            </a:extLst>
          </p:cNvPr>
          <p:cNvSpPr txBox="1"/>
          <p:nvPr/>
        </p:nvSpPr>
        <p:spPr>
          <a:xfrm>
            <a:off x="3312510" y="4892514"/>
            <a:ext cx="413402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2800" dirty="0">
                <a:latin typeface="Georgia" panose="02040502050405020303" pitchFamily="18" charset="0"/>
                <a:hlinkClick r:id="rId6"/>
              </a:rPr>
              <a:t>www.sarahpecorino.com</a:t>
            </a:r>
            <a:endParaRPr lang="en-AU" sz="2800" dirty="0">
              <a:latin typeface="Georgia" panose="02040502050405020303" pitchFamily="18" charset="0"/>
            </a:endParaRPr>
          </a:p>
          <a:p>
            <a:endParaRPr lang="en-AU" sz="2800" dirty="0">
              <a:latin typeface="Georgia" panose="02040502050405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1F468A-0312-4146-8501-2815DA476282}"/>
              </a:ext>
            </a:extLst>
          </p:cNvPr>
          <p:cNvSpPr txBox="1"/>
          <p:nvPr/>
        </p:nvSpPr>
        <p:spPr>
          <a:xfrm>
            <a:off x="565503" y="3434995"/>
            <a:ext cx="8467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Dot Dudes</a:t>
            </a:r>
          </a:p>
        </p:txBody>
      </p:sp>
      <p:pic>
        <p:nvPicPr>
          <p:cNvPr id="8" name="Picture 7" descr="A picture containing orange&#10;&#10;Description automatically generated">
            <a:extLst>
              <a:ext uri="{FF2B5EF4-FFF2-40B4-BE49-F238E27FC236}">
                <a16:creationId xmlns:a16="http://schemas.microsoft.com/office/drawing/2014/main" id="{91EB4A69-2C61-F344-9965-D7232D2CE2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4558" y="3087271"/>
            <a:ext cx="1245811" cy="13380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0230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DBABDF-C951-4345-8EFF-D9AADA571C03}"/>
              </a:ext>
            </a:extLst>
          </p:cNvPr>
          <p:cNvSpPr txBox="1"/>
          <p:nvPr/>
        </p:nvSpPr>
        <p:spPr>
          <a:xfrm>
            <a:off x="1189383" y="1060897"/>
            <a:ext cx="752723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Learning Objective:</a:t>
            </a:r>
            <a:r>
              <a:rPr lang="en-US" sz="32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 </a:t>
            </a:r>
          </a:p>
          <a:p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We are learning about changes at school. </a:t>
            </a:r>
          </a:p>
          <a:p>
            <a:endParaRPr lang="en-US" sz="3200" dirty="0"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r>
              <a:rPr lang="en-US" sz="3200" b="1" u="sng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Success Criteria: </a:t>
            </a:r>
            <a:endParaRPr lang="en-US" sz="3200" u="sng" dirty="0">
              <a:solidFill>
                <a:srgbClr val="972191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I can identify what changes occur at school.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I can connect these changes with emotions I feel.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I can participate in Circle Time.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5602AE-9143-4CD9-B810-463697B2CB8A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0303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1570E6-8ABF-7243-935F-081B5E5D4ACA}"/>
              </a:ext>
            </a:extLst>
          </p:cNvPr>
          <p:cNvSpPr txBox="1"/>
          <p:nvPr/>
        </p:nvSpPr>
        <p:spPr>
          <a:xfrm>
            <a:off x="1092981" y="973651"/>
            <a:ext cx="7720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Georgia" panose="02040502050405020303" pitchFamily="18" charset="0"/>
                <a:ea typeface="HELLODOODLEPRINT" panose="02000603000000000000" pitchFamily="2" charset="0"/>
                <a:cs typeface="Geeza Pro" panose="02000400000000000000" pitchFamily="2" charset="-78"/>
              </a:rPr>
              <a:t>Let’s learn more about change at school by reading the story “Mae’s First Day of School” by Kate Berube.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A48D84-3EC0-0345-9B5A-CE42408A28B2}"/>
              </a:ext>
            </a:extLst>
          </p:cNvPr>
          <p:cNvSpPr txBox="1"/>
          <p:nvPr/>
        </p:nvSpPr>
        <p:spPr>
          <a:xfrm>
            <a:off x="2474844" y="5749723"/>
            <a:ext cx="495631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Georgia" panose="02040502050405020303" pitchFamily="18" charset="0"/>
                <a:ea typeface="HELLODOODLEPRINT" panose="02000603000000000000" pitchFamily="2" charset="0"/>
                <a:hlinkClick r:id="rId5"/>
              </a:rPr>
              <a:t>https://www.youtube.com/watch?v=YIAFhdcXzuM</a:t>
            </a:r>
            <a:r>
              <a:rPr lang="en-US" sz="1100" dirty="0">
                <a:latin typeface="Georgia" panose="02040502050405020303" pitchFamily="18" charset="0"/>
                <a:ea typeface="HELLODOODLEPRINT" panose="02000603000000000000" pitchFamily="2" charset="0"/>
              </a:rPr>
              <a:t> </a:t>
            </a:r>
            <a:endParaRPr lang="en-US" sz="2000" dirty="0">
              <a:latin typeface="Georgia" panose="02040502050405020303" pitchFamily="18" charset="0"/>
              <a:ea typeface="HELLODOODLEPRINT" panose="02000603000000000000" pitchFamily="2" charset="0"/>
              <a:cs typeface="Geeza Pro" panose="02000400000000000000" pitchFamily="2" charset="-78"/>
            </a:endParaRPr>
          </a:p>
        </p:txBody>
      </p:sp>
      <p:pic>
        <p:nvPicPr>
          <p:cNvPr id="3" name="Online Media 2" title="Mae's First Day of School Read Aloud">
            <a:hlinkClick r:id="" action="ppaction://media"/>
            <a:extLst>
              <a:ext uri="{FF2B5EF4-FFF2-40B4-BE49-F238E27FC236}">
                <a16:creationId xmlns:a16="http://schemas.microsoft.com/office/drawing/2014/main" id="{04A21752-57E9-46E5-82BA-D5E2AD87680E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2835538" y="2358646"/>
            <a:ext cx="4436325" cy="33272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05A71F-C604-40F2-9368-1388354829A1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12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0BCBD-6AA4-264A-B00B-2FDE7291DA2F}"/>
              </a:ext>
            </a:extLst>
          </p:cNvPr>
          <p:cNvSpPr txBox="1"/>
          <p:nvPr/>
        </p:nvSpPr>
        <p:spPr>
          <a:xfrm>
            <a:off x="1086679" y="1059120"/>
            <a:ext cx="78454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tabLst>
                <a:tab pos="615950" algn="l"/>
              </a:tabLst>
            </a:pPr>
            <a:r>
              <a:rPr lang="en-US" sz="32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Prompting Questions:</a:t>
            </a:r>
          </a:p>
          <a:p>
            <a:pPr marL="457200" lvl="0" indent="-457200" defTabSz="6858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What was the big change for Mae? </a:t>
            </a:r>
          </a:p>
          <a:p>
            <a:pPr marL="457200" lvl="0" indent="-457200" defTabSz="6858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How was Mae feeling in the book? </a:t>
            </a:r>
          </a:p>
          <a:p>
            <a:pPr marL="457200" lvl="0" indent="-457200" defTabSz="685800"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Georgia" panose="02040502050405020303" pitchFamily="18" charset="0"/>
                <a:ea typeface="HELLODOODLEPRINT" panose="02000603000000000000" pitchFamily="2" charset="0"/>
              </a:rPr>
              <a:t>How do you know this? </a:t>
            </a:r>
          </a:p>
        </p:txBody>
      </p:sp>
      <p:pic>
        <p:nvPicPr>
          <p:cNvPr id="2050" name="Picture 2" descr="Mae's First Day of School Read Aloud - YouTube">
            <a:extLst>
              <a:ext uri="{FF2B5EF4-FFF2-40B4-BE49-F238E27FC236}">
                <a16:creationId xmlns:a16="http://schemas.microsoft.com/office/drawing/2014/main" id="{FA4116F2-24DB-804F-84DC-8897F347C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424" y="3048615"/>
            <a:ext cx="4583151" cy="257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748F3F-DFF9-4AD1-B028-C1D0AC96FC44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075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B3A1D7-96B3-504A-B30B-429861FCD9E6}"/>
              </a:ext>
            </a:extLst>
          </p:cNvPr>
          <p:cNvSpPr txBox="1"/>
          <p:nvPr/>
        </p:nvSpPr>
        <p:spPr>
          <a:xfrm>
            <a:off x="1225894" y="984169"/>
            <a:ext cx="754973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When we are at school, there can be lots of changes. This may happen in the classroom, on the playground, in our routines or with friendships we have. </a:t>
            </a:r>
            <a:endParaRPr lang="en-US" sz="3200" b="1" dirty="0"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36BCBE-A598-C54D-9CA3-1B3506864EED}"/>
              </a:ext>
            </a:extLst>
          </p:cNvPr>
          <p:cNvSpPr txBox="1"/>
          <p:nvPr/>
        </p:nvSpPr>
        <p:spPr>
          <a:xfrm>
            <a:off x="4038600" y="3671717"/>
            <a:ext cx="49492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What other school changes can you think of?</a:t>
            </a:r>
            <a:endParaRPr lang="en-US" sz="2800" dirty="0">
              <a:solidFill>
                <a:srgbClr val="97219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5" descr="Shape, circle&#10;&#10;Description automatically generated">
            <a:extLst>
              <a:ext uri="{FF2B5EF4-FFF2-40B4-BE49-F238E27FC236}">
                <a16:creationId xmlns:a16="http://schemas.microsoft.com/office/drawing/2014/main" id="{93695F3A-CF2D-9049-8400-3AFEC8CA1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124" y="3089338"/>
            <a:ext cx="2688476" cy="278449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E85811-7D2A-44FB-89AD-B7C55BF733AB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4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8C19F1-8626-DA47-8588-627ADDFC4BA8}"/>
              </a:ext>
            </a:extLst>
          </p:cNvPr>
          <p:cNvSpPr txBox="1"/>
          <p:nvPr/>
        </p:nvSpPr>
        <p:spPr>
          <a:xfrm>
            <a:off x="713317" y="1162729"/>
            <a:ext cx="84946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Turn and talk with the person next to you. Discuss the questions below:</a:t>
            </a:r>
          </a:p>
          <a:p>
            <a:pPr algn="ctr"/>
            <a:endParaRPr lang="en-US" sz="32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0D1AE7-3D87-F441-BD69-FE1324C3671A}"/>
              </a:ext>
            </a:extLst>
          </p:cNvPr>
          <p:cNvSpPr txBox="1"/>
          <p:nvPr/>
        </p:nvSpPr>
        <p:spPr>
          <a:xfrm>
            <a:off x="1032932" y="2444885"/>
            <a:ext cx="78570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What changes do you experience in your timetable?</a:t>
            </a:r>
          </a:p>
          <a:p>
            <a:pPr marL="171450" lvl="0" indent="-17145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What changes do you experience at the end of the year?</a:t>
            </a:r>
          </a:p>
          <a:p>
            <a:pPr marL="171450" lvl="0" indent="-171450" algn="ctr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How do you feel when changes occur at school? </a:t>
            </a:r>
          </a:p>
          <a:p>
            <a:pPr lvl="0" algn="ctr" defTabSz="685800">
              <a:defRPr/>
            </a:pPr>
            <a:r>
              <a:rPr lang="en-US" sz="2400" i="1" dirty="0">
                <a:latin typeface="Georgia" panose="02040502050405020303" pitchFamily="18" charset="0"/>
                <a:ea typeface="HELLODOODLEPRINT" panose="02000603000000000000" pitchFamily="2" charset="0"/>
              </a:rPr>
              <a:t>Helpful hint: </a:t>
            </a:r>
            <a:r>
              <a:rPr lang="en-US" sz="2400" dirty="0">
                <a:latin typeface="Georgia" panose="02040502050405020303" pitchFamily="18" charset="0"/>
                <a:ea typeface="HELLODOODLEPRINT" panose="02000603000000000000" pitchFamily="2" charset="0"/>
              </a:rPr>
              <a:t>You might feel more than one emotion at the same time.</a:t>
            </a:r>
          </a:p>
        </p:txBody>
      </p:sp>
      <p:pic>
        <p:nvPicPr>
          <p:cNvPr id="5" name="Picture 4" descr="Shape, circle&#10;&#10;Description automatically generated">
            <a:extLst>
              <a:ext uri="{FF2B5EF4-FFF2-40B4-BE49-F238E27FC236}">
                <a16:creationId xmlns:a16="http://schemas.microsoft.com/office/drawing/2014/main" id="{E5CC8056-5BDD-0845-B872-0C25AE086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4228" y="4383877"/>
            <a:ext cx="1717544" cy="17788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75A14C-33E2-4FB5-9B84-79AC61663FA2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963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F5511D-C740-EC43-9F4D-A4E031A0EA06}"/>
              </a:ext>
            </a:extLst>
          </p:cNvPr>
          <p:cNvSpPr txBox="1"/>
          <p:nvPr/>
        </p:nvSpPr>
        <p:spPr>
          <a:xfrm>
            <a:off x="719216" y="995492"/>
            <a:ext cx="84675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Let’s brainstorm these ideas together as a class:</a:t>
            </a:r>
          </a:p>
          <a:p>
            <a:pPr algn="ctr"/>
            <a:endParaRPr lang="en-US" sz="36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114BB0-3905-764E-9748-C220837A43C2}"/>
              </a:ext>
            </a:extLst>
          </p:cNvPr>
          <p:cNvSpPr txBox="1"/>
          <p:nvPr/>
        </p:nvSpPr>
        <p:spPr>
          <a:xfrm>
            <a:off x="1187233" y="2564457"/>
            <a:ext cx="54591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Some examples include:</a:t>
            </a:r>
          </a:p>
          <a:p>
            <a:pPr marL="457200" lvl="0" indent="-45720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First time speaking in front of a class</a:t>
            </a:r>
          </a:p>
          <a:p>
            <a:pPr marL="457200" lvl="0" indent="-45720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Moving to a different class, year group or school.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B41347-9B92-4A06-8C15-2D94D3DA9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932" y="2564457"/>
            <a:ext cx="2267167" cy="30094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4C862BB-EE00-43BA-913E-85CFA5D6F330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3211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28D85D-BC62-7E41-AFDD-B86FF453E7B6}"/>
              </a:ext>
            </a:extLst>
          </p:cNvPr>
          <p:cNvSpPr txBox="1"/>
          <p:nvPr/>
        </p:nvSpPr>
        <p:spPr>
          <a:xfrm>
            <a:off x="719216" y="1152242"/>
            <a:ext cx="84675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Discuss with a partner:</a:t>
            </a:r>
          </a:p>
          <a:p>
            <a:pPr algn="ctr"/>
            <a:endParaRPr lang="en-US" sz="3600" b="1" dirty="0">
              <a:solidFill>
                <a:srgbClr val="935442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pPr algn="ctr"/>
            <a:endParaRPr lang="en-US" sz="3600" b="1" dirty="0">
              <a:solidFill>
                <a:srgbClr val="935442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E77F2-A260-FE47-A699-5E73B9D5E595}"/>
              </a:ext>
            </a:extLst>
          </p:cNvPr>
          <p:cNvSpPr txBox="1"/>
          <p:nvPr/>
        </p:nvSpPr>
        <p:spPr>
          <a:xfrm>
            <a:off x="1078819" y="2129132"/>
            <a:ext cx="601624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How do you feel at the end of the year?</a:t>
            </a:r>
          </a:p>
          <a:p>
            <a:pPr marL="171450" lvl="0" indent="-17145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What don’t you like about moving to a new class?</a:t>
            </a:r>
          </a:p>
          <a:p>
            <a:pPr marL="171450" lvl="0" indent="-17145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What do you like about it?</a:t>
            </a:r>
          </a:p>
          <a:p>
            <a:pPr marL="171450" lvl="0" indent="-171450" defTabSz="685800"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How do your emotions change?</a:t>
            </a:r>
          </a:p>
        </p:txBody>
      </p:sp>
      <p:pic>
        <p:nvPicPr>
          <p:cNvPr id="6" name="Picture 5" descr="A picture containing text, orange&#10;&#10;Description automatically generated">
            <a:extLst>
              <a:ext uri="{FF2B5EF4-FFF2-40B4-BE49-F238E27FC236}">
                <a16:creationId xmlns:a16="http://schemas.microsoft.com/office/drawing/2014/main" id="{AE8FAC04-8AA8-B94C-A34C-509E515F96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9047" y="2372158"/>
            <a:ext cx="2108200" cy="3022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A4E80D-5667-4792-AADD-E2ECD43EB8B1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4942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9B708-13C0-9649-816A-AF2DF9AA0398}"/>
              </a:ext>
            </a:extLst>
          </p:cNvPr>
          <p:cNvSpPr txBox="1"/>
          <p:nvPr/>
        </p:nvSpPr>
        <p:spPr>
          <a:xfrm>
            <a:off x="719216" y="812090"/>
            <a:ext cx="84675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972191"/>
                </a:solidFill>
                <a:latin typeface="Georgia" panose="02040502050405020303" pitchFamily="18" charset="0"/>
                <a:ea typeface="HELLODOODLEPRINT" panose="02000603000000000000" pitchFamily="2" charset="0"/>
              </a:rPr>
              <a:t>Circle Time</a:t>
            </a: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  <a:p>
            <a:endParaRPr lang="en-US" sz="4000" b="1" dirty="0">
              <a:solidFill>
                <a:srgbClr val="4EB648"/>
              </a:solidFill>
              <a:latin typeface="Georgia" panose="02040502050405020303" pitchFamily="18" charset="0"/>
              <a:ea typeface="HELLODOODLEPRINT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D162E-FD34-C04B-94D2-7917971411B4}"/>
              </a:ext>
            </a:extLst>
          </p:cNvPr>
          <p:cNvSpPr txBox="1"/>
          <p:nvPr/>
        </p:nvSpPr>
        <p:spPr>
          <a:xfrm>
            <a:off x="1046039" y="1543123"/>
            <a:ext cx="536322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sz="3200" dirty="0">
                <a:latin typeface="Georgia" panose="02040502050405020303" pitchFamily="18" charset="0"/>
                <a:ea typeface="HELLODOODLEPRINT" panose="02000603000000000000" pitchFamily="2" charset="0"/>
              </a:rPr>
              <a:t>Circle Time is an opportunity for you to express your emotions. This is a safe space to talk. You can use “I feel…” or “I felt…” statements to describe your feelings. All the emotions you share are okay, normal and acceptable!</a:t>
            </a:r>
          </a:p>
        </p:txBody>
      </p:sp>
      <p:pic>
        <p:nvPicPr>
          <p:cNvPr id="6" name="Picture 5" descr="A yellow smiley face&#10;&#10;Description automatically generated with medium confidence">
            <a:extLst>
              <a:ext uri="{FF2B5EF4-FFF2-40B4-BE49-F238E27FC236}">
                <a16:creationId xmlns:a16="http://schemas.microsoft.com/office/drawing/2014/main" id="{5313FC93-BB0A-1E48-B090-8BAAB20675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637" y="2950349"/>
            <a:ext cx="2723353" cy="23131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3CABD4-C893-4F05-A0D4-C7E6B0C957BF}"/>
              </a:ext>
            </a:extLst>
          </p:cNvPr>
          <p:cNvSpPr txBox="1"/>
          <p:nvPr/>
        </p:nvSpPr>
        <p:spPr>
          <a:xfrm rot="19995021">
            <a:off x="1622016" y="1040145"/>
            <a:ext cx="48451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500" dirty="0">
                <a:solidFill>
                  <a:schemeClr val="bg1">
                    <a:lumMod val="65000"/>
                  </a:schemeClr>
                </a:solidFill>
                <a:latin typeface="Algerian" panose="04020705040A02060702" pitchFamily="82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7352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COURSE_TITLE" val="Lesson 5 PPT Change at School"/>
  <p:tag name="ISPRING_CURRENT_PLAYER_ID" val="universal-no-video"/>
  <p:tag name="ISPRING_LMS_API_VERSION" val="SCORM 2004 (4th edition)"/>
  <p:tag name="ISPRING_ULTRA_SCORM_COURSE_ID" val="A1AB68E9-0DAF-4E02-8C90-B198F959C875"/>
  <p:tag name="ISPRING_CMI5_LAUNCH_METHOD" val="any window"/>
  <p:tag name="ISPRING_SCORM_RATE_SLIDES" val="1"/>
  <p:tag name="ISPRINGCLOUDFOLDERID" val="1"/>
  <p:tag name="ISPRINGONLINEFOLDERID" val="1"/>
  <p:tag name="ISPRING_OUTPUT_FOLDER" val="[[&quot;\u001F\uFFFD\r,{977D76BB-4E87-4127-AEF6-AE8B1639D06F}&quot;,&quot;C:\\Users\\shabn\\Dropbox\\1 BUSINESS MWS\\1 CONTENT\\1 Transition Skills Programme\\Lesson 5&quot;]]"/>
  <p:tag name="ISPRING_SCORM_PASSING_SCORE" val="100.000000"/>
  <p:tag name="ISPRING_PRESENTATION_TITLE" val="Lesson 5 PPT Change at School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-no-video&quot;,&quot;studioSettings&quot;:{&quot;useMobileViewer&quot;:&quot;T_FALSE&quot;}},&quot;advancedSettings&quot;:{&quot;enableTextAllocation&quot;:&quot;T_TRUE&quot;,&quot;viewingFromLocalDrive&quot;:&quot;T_TRUE&quot;,&quot;contentScale&quot;:211.538467,&quot;contentScaleMode&quot;:&quot;SCALE&quot;},&quot;accessibilitySettings&quot;:{&quot;enabled&quot;:&quot;T_FALSE&quot;},&quot;compressionSettings&quot;:{&quot;imageSettings&quot;:{&quot;jpegQuality&quot;:90,&quot;optimizeImageForResolution&quot;:&quot;T_FALSE&quot;},&quot;audioQuality&quot;:90,&quot;videoQuality&quot;:80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1&quot;}}"/>
  <p:tag name="ISPRING_FIRST_PUBLISH" val="1"/>
  <p:tag name="ISPRING_PLAYERS_CUSTOMIZATION_2" val="UEsDBBQAAgAIAECAMVSIUII3PAMAAFsJAAAdAAAAdW5pdmVyc2FsLW5vLXZpZGVvL3BsYXllci54bWylVltv2jAUfu5+ReR3bCjr2qKEqquE9rBOlVi3vSGTHBKXxM5spyn99fMlCYRLt2oPIHJ8vs/n8p0TwpuXIg+eQSomeIRGeIgC4LFIGE8j9Ph9NrhCN9OwzOkGZJCAiiUrtfF9oDqL0I4BGyIUsCRCFWeWkOYDLgbPLAGBglIyIZneRGg8NFd0F47PUWCAXEUo07qcEFLXNWbK+PNUibyy1ArHoiClBAVcgyQ+mgY4KfX7sURvSlAtwz8QmE8heB/2olgPWI+xkCk5Hw5H5Nf913mcQUEHjCtNeQxo+uHM1XFJ4/W9SKoclDGdhZ56DlrbW63pLNQTNrrigZJxhPz5ogClaAoK5zxFpHVrCVu4h7TWBeXJgtNnllKbykI1Xq5XHYfKhNRxpRvwGjZLQWWy6Oxb95AcRhuucqoyT6Z2s3Dca9ak4bwW9vlYGC6XapkzlZmTXcTWejR80rsyLFxhnQwfWxnOLA8KJPyumITEPf7oFD8cocBGNaOxFnJzZ06NGBsR4E442AsHW1fcKRx3l8y3FMiH3zm5pLGqY9SkugKqKwlNlc5CNyPfqJSuS1MtKwjJntEjSQ8aEp+u70zXhjDTRX7x14ZYr71+PCnB32iIQ/x/P74YmrYUjCfwMmPGRUNhSqzB1N7asC5zbC/s4lHVstiOTc+yVb3p0JMZUE1lCmasE6op2drJCSRIqoxHXMk96M7BKWzG0iw3H32UYP/0FEtB5foowc7BKWwu4vURZGc+hVtKUZvsVFWWZtAP63Z43raC7PWiL8RWfiE5XHdhXCktCvbqVL27BvXECdi8KeCZQT3vjdCgseLSLL9ukm9L1s3x5fDtCe9PZC+Kdj5X6HD52l/9jWstD3YrtPvSGhalt+wtVtBV6Z3aOavKvksCK1rl+m43nv4ud8i9eI+u8WNUP80siXrOXiHIwMowQp+uxiioWWJf36OxKVtHYARj9ljvcmc6cd9K8LYEGBP35L9dKZvXRdNVp4YTrQ+b3jqAn9XPRjOpFBVP9hrn+u+pVW4W5K0E2mV2ObpGQQ4r83Nk/lZoUUbo43mX7PXFdQN1IT34W30c75BOE+1WNMRLvU0ibPbN9A9QSwMEFAACAAgASmSHVMqjA25sBgAAKBkAACYAAAB1bml2ZXJzYWwtbm8tdmlkZW8vY29tbW9uX21lc3NhZ2VzLmxuZ61Z227jNhB9L7D/QBgI0ALb7G6BXRRF4gUtM7YQWdRKdLxpUQiMRdtEJNHVxYn71K/ph/VLOqRkx94LJDkBkiCSMWeGwzNnhvTFx8ckRhuR5VKll7135297SKRzFcl0edmbsquff+2hvOBpxGOVisteqnroY//VDxcxT5clXwr4/9UPCF0kIs/hMe/rp6dnJKPLnjcIsWWRILAHDgmxb+PQwQPihANsXYeMhgMyst1ef6RQAT8rge7EUqYpBIHUwrzIYxmJizc1ajcnlDE6CT3sEqfXH6iiUAka8Ow0NBff2CPMbOqGgykAu0Gv7/KNXPICUojuSoBP89OwA8KY7Y4AEc/nYCDvZCyLLQpEUUAuTkV17CHp9YPTM8iot0sfU+uuuZsObQpp8/0qawYSVlhGUqGUZ5lJXAdAz8G3xA8DiwCohqYsDKaeR31GhhChZotMyrjaEJmjVBUoL9drlRUiQjI1hOJHGU5Up9wE17Ybgnuzvvq17djsNpxQnWtWZikC5y/mxKX+BDtH6IvFC8B7PgmIyyCd3pgy2ut7mchFWogMrVeqUF3wNM1CN6RXoUWnLqsZh84+TUlgdt6dTgbEP9MlfcYog/XsPgrOOji6AT/fINQNODuNUDMMCZhg/7rKieUTeDEMZzYb9/pWJrimzYMsVkgG60yLktjwuKz4VWtnk7ud0mHPq3VjF/eAz++brC06gfq7DR06ArG0RxCWStY83SJHLdWPv3z48Pju/YefOsEEQCjnGAgZpPdvWwC5zKdOJQqhSz7Dbuu/3ezolDm2C4Su/+lmDdS9Ab7C30a7qe8DyWuG2oFRDJ0LhxjFuFUlWvGN0M1nI8WD0QcoApnVfUd/MFfwIi0bK2xIJxhIBHXFfNvSBIVCUFm2fV3JTlmsVAbuchTJnN/FQC3tU7NKf76u6q/iltJSBQIWqYTL9LzZ9cx1KB4akk2A3Xik1WK/KEA6gjeU3uiyeQ0uHtJY8QgtMgGANEB8vY7lvBbRmvdezLeNUfh4Bk0MyE6dAPRruHvT65M0QsOM68V2RPFxQHwAyHgushNsQ8N1Y45wHHdDGNujsQO/TIcwlstVDL9F1zg8AkzwRKNS1HKMg2BG/aFOmlZjjtY8zx9UFh2x9HA/m4Bt16JQCBY7ANfNcg8M/JAw+2WZmBfNYBAlNvyu6wqWCgQMmREDXVJJmRdQNsk6FoUw0Uq9FD6vBiWxUFBfsYDZyXAfvJtia6S5g6euNQ4HbC+hDi/T+aqlHRTnN+vjsBpKoMkh5xtjqtFg1vwM6gJiSLtY0GvQwOsuFrcEhkT402RzMK2C7u1EaSd6c641Jt7Wg4Rm00aqMoc3OiUgTWZH8vNubgICfd1lNna+o60V6m4SW8qNgDiySGSNjkDuLTLURfVpav8eXmHbMZ36S+rxrZn6eLTh6VwfJ+Zc7+kWPotkZD7TtDf+/yrl34gXtdSf1V3CHZLPZ13jOWos36kIXhQiWRdNrnXC6vBPiUKX+HdDaLP00/zvh/IX2ZmDMf7Z+3N0XOiyR41BPDNT7XfrpSOpJ38CA4tujjBjxO2txtrtwKa6IzafO57sbPfq6JhhpwvV3tqlNYCr0KkYwRhybCIPYNRJoAu1tzVnj8Pwzamjvf2MDAKbQdeZibtcFo2eTT237q+mnE9vrAcz61GzYTZzyNEtB0DGMoH4oxaY0wnZZaBqEUcrmakyjkz5x/LetAnIbZmIr6fhRaYS8zbm+Y7+VZv6+JwoqsX5lVOvwzy1r+DW+3NQwKfvUkCwD2OMhV1Lzz6Wrva4pRGUj06Fw4Ld6AR1lPBivoJ2vFBlGrUEqo5gQ3KFAaxecyB41jyF1QBfhFG9RfXb3zqB6IkORJTswf5wVSHyPzuD6GXsMarLi0I8Fs1A04FhURDSqyuY5BaLJguGB8chm4c2VvVReWfX8uTMbGD/ixxJedUUE5XAq/Nmv0xf2BmyYMawNZ5A/QWm3FSZwdDZBWFHN4tOfTjS1ZVrARAMEEwWsUDkket664KqL35Amc0hrdef8OweZJ0pFXeKzWygLqei25qe7kDKIpZpp8if11T1gpnthXg4NBdCkEk4799XM0QEB855fTMUq2VrMGuMXegaX+CJSBZdAX1C9hc++lLDXCA4iutvJv77598m++qSsNZkkL3q+Un0Nl/37f1Tbr7TuHhz8BXH/1BLAwQUAAIACABKZIdUtrL3yKUAAACCAQAANwAAAHVuaXZlcnNhbC1uby12aWRlby9wbGF5YmFja19hbmRfbmF2aWdhdGlvbl9zZXR0aW5ncy54bWx1kMEKgzAQRO9+hX9Q6DkEei5thfoDK44SiIlkV8G/byJqS5sed97MLjuKIWJcz7ooS0WT+KdQEC1hgjq950SZZlycGUiMd1EW8ObLkZSw3o9VAMPJinRHlqP/R9+PV5aWYxHv9gzJB2ozQJ9zgZWkkKPZ9KtWLyN0FxAPfInJB0eNxRVL4ym098OwffwXp2z8bBpw8y00p/YeM4I6fahFrGzv/QVQSwMEFAACAAgASmSHVEszhoovBQAAaB0AADAAAAB1bml2ZXJzYWwtbm8tdmlkZW8vZmxhc2hfcHVibGlzaGluZ19zZXR0aW5ncy54bWzlWdty2zYQffdXYNjJYyw7sZvEI8mjSNRYE90q0kk8nY4HIlciahBgAVCO8tSv6Yf1S7oQLVryFUoiT5o8eGSCe84u9oYlWT3+lHIyA6WZFDVvf3fPIyAiGTMxrXmnYfv5a49oQ0VMuRRQ84T0yHF9p5rlY850EoAxKKoJ0gh9lJmalxiTHVUql5eXu0xnyt6VPDfIr3cjmVYyBRqEAVXJOJ3jj5lnoL0rBgcC/EuluILVd3YIqRZMPRnnHAiL0XLB7KYob3OqE69SiI1pdDFVMhdxU3KpiJqOa94vTb+133q5lCmoWiwFYX2i67hol80RjWNmraA8YJ+BJMCmCZq7v3fgkUsWm6Tmvdx7YXlQvnKbZ8FebJ5anqZELwhzpSAFQ2NqaHFZaFQwAYXhAF03KgckXVtbkTTwyZQLxVI8FzRlUYh3iPVVzWuF5yO/7Y/8ftM/Px11C1OdEWEn7PpOmKDbafnn/UHoB+cnYa+7MSj0P4YbgDa1zJl+OPIDvx/6o/O3ncGGCHejrjF+r9Hpboj54L8NOuGmmvqN3qaQ4cmg74Y5ORv6o26n/+48HAy6YWd4jVrk8Eq2VivriV/FApG5Wk1vk+TpWFDGsdncyHENBtsVp2oKoWwzrMYJ5Ro88mcG099yypmZ2wrFrnYBkDV0BpEZ2eqrebaivGu6ghANw5Isa/vwTVnar16vbb1SaL/e1p1WVstmN0ykkU9s/f7eYWn+m4OHzb/H0Co1hkYJNjGz7EGrK0spZpE0MmyGHRJubHOScx7kWSaVuW5jq4ulEffQVCdSrEXeXpOx5HHpMUjHEPdpCiutP7hgoo2S+x6ZYI5y9OUgA0ECKvC4YQb9G5UEOh9rw8zimGlfSTcUo5wgH56HQHrBLX9HCVV6LSnL0NoWH9V/70sD+o/C3cXSvaIBZ6jFloaTvC9i0lL0Eo9HF/EhCBexE8wcbrMHlJMRiuoNJEmDcyfhFOvIRfADjDUz4CQqcx6TucwJZxfoZ0kw4/MU/0uArB7LZKJkuljF0cEQvQjLjMElxMcuis5QRZojEueUjIMpNPyVs89kDBOpkBfoDMOG60wX/LsbEWdU62tSurTxWXG4dfot/+Mzu0EazygOCpuRY3lDmpmt8NM5EdIsceiOiOaYFTYoMYsX91z2tvvlYSg7DMb5G0VjjV+zNOf0W9KXDlmh3mLIt6Nlk8A/aoGz2oTOFoVui3dBjSXOMCQFJ96I8HRgIgdXwogKIgWfExrhgKJt25gxmWtcKRpEQa2/3MICj2m6uJriSYYaVQzKiXJv/8XLg8NfX71+c7Rb+ffvf54/CLoa3YacWnXF7NZ8cOB3Rt54uHgEd88Q74a6Mco/Arp3oHfGbWrmA8O9M/KOEd8Ze3PQdwbeGvcfQT4w9N/CtqVKbdeJb8Xz7uc/B3jHGt1ohp33nfDsDoJFKdwe2KoVO0zePVsuZuzvdbQM/MaoeUIwXKfdMDhyaQ99iZ3YRAk2mIl9CeKCGZyGGFPfid6GzmkWHfnvnQgxiE6d1E1tf+C04XcuUqNidhyuzI1OJuAsMC3ONpwGOEtxeI2frLN/TZ91qstv3KK31rr+H+3nqx9ti/61pfYDVEXJ1lL35zggthmgH9jt3/c7nx/5xcxo+XLWRbhH1QUoEkrJneSHy1eQpCMm0gURAJAUH7LdHBjDk7ar9cQP/F7n7aDb+gmOhu/Ug8VV+dlh7TtD+f57/cOcvZMywVJ0q30wL7/m1Q8P9qqVu2/t7CDb+tfR+s5/UEsDBBQAAgAIAEpkh1ThFxdCfwMAAOIMAAAqAAAAdW5pdmVyc2FsLW5vLXZpZGVvL2ZsYXNoX3NraW5fc2V0dGluZ3MueG1slVdtb9owEP7eX4HY97LSbqxSGokClaqxtloZ3x1ygFXHjmyHjv36nV9CHEga2qhSffc853vz3RapN8p7O5CKCn7XH/bji14vWhVSAtcLyHJGNPQSouAxves//JnP+wMHEUzIV9Ca8o0yklLWowhMCq0Fv1wJrtHOJRcyI6wff3mwP9HAIrtYAt06l7MmK6iu+Tb8cT89i+LvuLkfTSe3bYSVyHLC93OxEZcJWb1tpCh4aly7Nl8bbbvPQTLK3zo9YlTpRw1ZzafZ1Ww4G55HySUoBcal2+l4OP7eyWIkAXaIfnTz42Z8Jqe66uPCHNF2VFFtaaPh6Hp000bLyQbqSZ7MplfT63Y8R+v1qnzolyNo+Ks7I8fm34P8lHGRF/lneiSXYmMSesQZma+TwwRJ8fkhYXprvk6CCchc1NmQitEUyyBk6lrxq/nawG259H+GQyIyb1sK9mKKcDQ9TIckDGItC4gG5cnp1Fa8PxcaHxPEa8IUAkJRBXrBCF9IoUozdVmF+w3vlKcByAsqxFKwIoOJ8zcA1uUVfjK5t3Ml9O8gCxyUsPPCwMNKWCGfMK0nyEBYIV9NtZ4525/AjzWOU/bDPfHF/Dj7qAVO8FjmqzyVWnPT3LxyFVztBSUmEynEtq0WNANTtWhgZc6lwYlPESc7uiEa99Ivg0v2NhgVDY4UvtOa+yrSVDNoareVKKRCZ1C99NH6yjVoHMUtDjXWc1jrEl0XVkUx2yLsBXvu7nRv7pA3d+5p3CV3/YzIN5ALIZjq9zwP3x+acVv5lGGmNe5SkI98Lc7kcKEhtG+DaAML9wTPhROtyWqboUttERwy6grbXL/IX9tUWF5kCcgZ9gOFsiHrMofb0s2W4a9eUniHtE5oUTqm3qI5Tuih3wOBbwAgcrUtX4M7OE1WME0Z7KCcKYHABtwWWaSw+5viNc1Vb8lAclY/+hFUNUqIqysaCEv0q5nhNN09r0mibGS1iVIO92qk1MZ9OSVNs4YD0p59J9UMo74pg1irWjpJocWrJlJ7o9XZx052MOY0swMIFcH1DRrHYULkPitWWWbrRF65YJbWwZgqCQ2aNooZs/GwiWI1xzN2gc8zXkuAcL5a4UWwAX7CPhFEpk8HSG0lNKgdG2PEpWnHtTK5fMZ/eEaDQOrqE5Ylo5ya/5xMCqVFRv9Zc7PaHvoQcoH2UBf/B1BLAwQUAAIACABKZIdU+uc3TioFAADyHAAALwAAAHVuaXZlcnNhbC1uby12aWRlby9odG1sX3B1Ymxpc2hpbmdfc2V0dGluZ3MueG1s3VndUts4FL7nKTTe6WUJ9GfbMglMmpjB0/xtbNoyOzuMYp/EWmTJK8mh6dU+zT7YPskexcQkEEDpEjrtBRMsn+/T0fm3XT/6knEyBaWZFA1vf3fPIyBimTAxaXin0fHztx7RhoqEcimg4QnpkaPDnXpejDjTaQjGoKgmSCP0QW4aXmpMflCrXV5e7jKdK3tX8sIgv96NZVbLFWgQBlQt53SGP2aWg/auGBwI8C+T4gp2uLNDSL1k6sqk4EBYgpoLZg9F+YnJuFcrpUY0vpgoWYikJblURE1GDe+Xlt/eb79cyJRMbZaBsCbRh7hol80BTRJmlaA8ZF+BpMAmKWq7v/fKI5csMWnDe7n3wvKgfO02z5y9PDu1PC2JRhDmaoMMDE2ooeVluaOCMSj0BuhDowpA0pW1JUkDX0y1UC4lM0EzFkd4h1hTNbx2dD70j/2h32v556fDTqmqMyIKoo7vhAk7Qds/7/UjPzw/ibqdjUGR/znaALSpZs70g6Ef+r3IH56/D/obItyVusb43WbQ2RDzyX8fBtGmO/Wa3U0hg5N+zw1zcjbwh52g9+E86vc7UTC4Rs1jeCla67XVwK9jgshCLYe3SYtsJCjjWGtuxLgGg9WKUzWBSB4zzMYx5Ro88mcOk98KypmZ2QzFonYBkDd1DrEZ2uxreDajvGu6khAVw5Sscvv1uyq137xdOXqt3P36WGu1rFe1bpBKI59Y+/2915X6717dr/4ditapMTROsYiZRQ1aXllIMYuksWFTrJBw45jjgvOwyHOpzHUZW16slLiDpj6WYsXz9pqMJE8qi0E2gqRHM4y/wbHwyBiDkqPx+jkIElKB7YUZNGhcIXQx0oaZeVs5vpJuKkY5wdaB/Q9IN7xl4DilSq9EYeVLW9Pjw9970oD+o7RvuXSnaMgZ7mJzwUneFwlpK3qJ7dBFfADCRewEQ4XbcAHlpISiegNJ0uTcSTjDxHER/AQjzQw4icqCJ2QmC8LZBdpZEgzxIsP/UiDLfZiMlczmq5xqQ/TcLVMGl5AcuWx0hltkBSJxLsk5mHKHvwr2lYxgLBXyAp2i23Cd6ZJ/dyPinGp9TUoXOj4ru1nQa/ufn9kD0mRKcTLYjBzzGbLcbIWfzoiQZoFDc8S0wKiwTklYMr/ncrbdb3dDVVLQz4/kjRV+zbKC08ekrwyyRL1Fl29nl00c/6AGztumdDpPdJu8c2pMcYYuKTnxRoyNg4kCXAljKogUfEZojBOJtmVjymShcaUsECW1/nYNSzyG6fxqgg8tuKNKQDlR7u2/ePnq9a9v3r472K39+/c/z+8FXc1qA07tduWw1rp3wndG3niaeAB3x9Tuhroxuz8AunOCd8ZtquY907wzcs1M74y9Odk7A2/N9w8g75nyb2GPpcps1Ulu+XP9A58DPLBKN1tR8DGIztYQzFPh9sBWr9npcf0wOR+qb8ySo+83TIZ+c9g6Ieig004UHrgUhJ7E2mviFEvK2L7ncMH0TyP0ou9Eb53lNH0O/Y9OhOg2p9rptm2v73TgDy5Sw3JaHCxNik4qYPeflN0M+z9nGY6ryZPV8v9TWZ0y8ZGL8taK1Y9RcNY+vbJ7K05Zo7ZUcICqON1asP7ATeD7+eQntvTa6NfrGi4JIWMW9ESd92d+1zJcvGB1Ee5SdQGKRFJyJ/nB4jUiCcRYuiBCAJLhc7ObARN40uq0GvSh3w3e9zvtrUY/cwv/H6LkPK75yqvqu8HKh4LqBfbql7UdXF/9Tnm48x9QSwMEFAACAAgASmSHVG63eYC7AQAAigYAACoAAAB1bml2ZXJzYWwtbm8tdmlkZW8vaHRtbF9za2luX3NldHRpbmdzLmpzb26NlFFPwjAQx9/5FGS+GqJjOvAN2UxIfDCRN+NDN46x0PWatkzR+N1dB2i33ZT1hf757X+96+4+B8Pq8VJveDf8rH/X+6fmvtbAakbt4LKp8x69sLqneb6CZV4AzwV4LaQ8vfojf/0SlLEnatNk/2xttePnof1nzbh2cUlYKELThFYS2huhvVOBPxqZHbM6ZOSUOdkZg2KUojAgzEigKljNeBcP9eMm2IKxBPUPumYpNExv/Ml91Ev+Ogb3YTSfulyKhWRi/4gZjhKWbjOFO7E6xh/b5dKbvQRVXfi2LyzPtVkYKNqB4+vYj/1+UirQGo5xp9HMn92SMGcJcDehMJgEsz/QhnG3oC26zHVuTnToh+MwcGnJMuhUaR5H19G4iYnKq1PNTvADZ+Dd9CUjOduDOscK5U6ecYFSYWYr0kVDu0iUI1vlIjtw0dQukrOHtbZ930Y9MUYJqtXPV3Fll8t0itFos6LZpYfR4LTdhujiom/YnDEpDNnsuhX1kZoTnBKpuEhoknq5JA9j2pPH7l+qtJnagloi8mqY2ksCXQ0XUAuxRiswY1i6KSqtSufVHRzkydOzc2wdc/D1DVBLAwQUAAIACABKZIdUlBOzImkAAABuAAAAJQAAAHVuaXZlcnNhbC1uby12aWRlby9sb2NhbF9zZXR0aW5ncy54bWwNzDEOgzAMQNGdU1jeKe3WgcDGVpbSA1jERZEcG5GA4PZk+8PTb/szChy8pWDq8PV4IrDO5oMuDn/TUL8RUib1JKbsUA2h76pWbCb5cs4FJliFLt4mjiUyjxSLHHYRqOFTXv/AHpuuugFQSwMEFAACAAgASmSHVKevsmcUKQAA0j4AACAAAAB1bml2ZXJzYWwtbm8tdmlkZW8vdW5pdmVyc2FsLnBuZ+17e1RTZ9ovjp3amSroaAVLSKq0VRSJqAUCIWlLK7Z8wiAqKJdoqaLVEMM1Ibe2jtJySaQqqQJJFRUVBatAuOSig8m2RNgCxQiBRLIJAdIQkpCEkJCcUGvbmXPOWt9Z5ztnnbNW/+DyZr/79z7X3/M8O8nXf4+NXvLX1//q4eGx5KPtH+z08FgIenj8CffKy+5X3rswstX9Z0H2zuj3Peq6YOPuxUsZ7+14z8Pje9arjgN/dq//cnz73mwPj5Vvzf8s+Gjnm1MeHpiMjz54bxcpTTekO/OTJlVpm9N/d021wDOA47PdsP8vHxkeHAx58627TSFpP32e2ph1Lnh3WGz/j/teoi73femO/9pl8UubDGt+2J+87Y3V/eVrELY9r/wQKrAxwcTW6d4+mpnXpqmc1FoLdgu0j3KsOdbz5ye3cMc5KJd8XuinP5Dcfz5fAK1yL14uyXD/9tnEWeDhsf/Zm5CtEOu46Fki7bOT6oI9PJJOGEmTNMPNXgl5gnZzesC9adsVw6D9/b2y5Zor1uAei/uVEApLo/B+2KoI8xKwSvMWeXjcDeaAYV1R+vRqoofHpuWQrQRCT2NCBvw8PB5JSBjoxUZ2oHOj3WkVMfqKkcLmWaFVoBc4nGFXRLRRcac/w/XP0clFwuAPuQUjEYkM7lgb0vFsVPnNeR8wY1AmokOjFK58XItzFVihat2Ce1dmCxkzhZ35QpOfbp0iGimY7um0JnVuUToUo3UUzhDfWbc2pN5eKqpoDXUU1h/DOPsJQ46KLQvd8lGmu5FKqj47gjYew8rDYgbgHimXNFyGMGJlHxJ+ru6r6E9lmy6wxdU9j4ZVEpNMaGmsLQCqomr4dImJvImjdR//dfROysL4tuKaHL0/55JAMlwpTmhtocrCOQwtT3HXVqqkAkc9XRaeSECG6h21nQIrXfUOUFrgWkS33lAQ+1RGqCCwWDsUMYepMs7uBrKpViRgDxUaSjt5QvOtTi/6JgBMHvGb3u6giYzn6lMEXpmDYZ29Cq9VoE6zk4qpnPBdz/6bR8rrcTIMn+bUucRK+p2I9bKdVOgNzp2ug21PDDBoONc1ws0UOtQict9w8D5oKmrbaABwZPEFkUNaWDd7hWFAhiJmp6Lr0tLSlB+7FewzOP75KjJlCTCzRZLtmFOZ5QFC31UydRIRbq+McwxxqcYfKuqrJKshG0B3rK3DsFXZ61+eBp2D2LbZq/H6hi0ve7DdbufPzB5lk35sDF0nK68h4IRHEaAgmpt+bdQ/y1BQUuRy3luI9AJJKE/WMt+oiDSW6SuZnPh6vcjmdin6Y1UDmbqYjdcsK0QWay8Qzoi1ZHrwlwOGu7pmdGBaZj0hhZ6L9tvMSd9U41PHwjpn+rhEYCXrP4DqbhBtetRnMKzD8zntW7l5y2uk7aoMhrFbC/tnvP1anuJIk+Y11UwzJvgQBDpavg2jcYL0x6DmMHSQvj+DS7M1XI9UprK9WSFYw4PlyUhkWl14DppXz+PiiENG06W5wSPYmgFQjOcetbVU1RTLTHuXC0A7qQ1mIrZ9rf0e7bI4mlK5tD99HgNpqlhH2TPivYLglibV3L2DbRYDDJfDY7WKvX8ynKTQ4+GFYiKxdZ3wKSv6CjRFiuzyB9fGsgneSOAVVvzSmlKsKSe+MpqjN6JV01LjDDUSxILIetNYM59uyCopn7E/OGIM19j0vd9DKMmni39Y2h68LbtECrsZjHFbemknr7RdhTgdhlYERWfxaYMoyTDxAuwWWUEkwdn5l4gpnKAH35VKf+iVmItNLDY0hQ5CbmnU3NUajdSdfAUn5BTVsZdYZIDxvnCklIJsn+sG8jKuv83WQ48VPyxtz6PVibW2LCGcC+ikOg2tMqQrNI1ldECt6gPkvcQU/exPvu74ZKERiZhX7q6I2z255IfG0etytq68REO6vEE0w2Sn/13ibdR5O/dWYgqj+TDcPR6gkYvHDiPeKpZBfFPxnPqNw2C1LAsNmPEg9uW9zNlUoJFR3zxoyenzXAUGe2YfliQ0QV2BD7RS7gLm8OsAIBcnMaOvR9nzAiaXQtOo9yFH1mWJNHh/AhyhAqmoB+NZ96JRh6pT44IJ4FrnYB7ZkBXBSQ/j5Y8arEXt6z39QFRataPyIXjOMVjSDs3kvclz2yR7oxLDmpfJqFZraIv1FvO6Lqzi7ViEOkyZR7Ms8QgqNVBTDO8kxTkSdwiWtTxxyHY/V/TBRskxWDnuMeA9ZjvJcKwq1Dw8DGQzvwiM89V4R63xAnn4Yoii6d5Qf1QIJ4hgnmTBNuBDQ5ZDkP4jkNvZvt7PtAWMt4/hIzAJEQ1yCOoe9qkhUx/GD3BCJtdFCTmqBtussVlN/iA40+Tg/dAbhPPUqTeCGWROtXQcNVqm8bkYnAdthswO6iPwzDqASE0IwPCq3clXDPHcPhzWaXZzrEb1zfyIr3hgtOgun68w94d6NG+VmAxmUoel1vSjTpoXI8l2O+hzwL89ns/BXQOavwo+HXekdIB42/Gl2xIIAdP0qB1adpd/s0lBnv6s/uiKE4fk/vQ2plSUCGeLbYmLHn4fJ8/cuCjjKyKfWjC9sxKHXl8Vx5vsf+cQG1AnXGNvq26K5KrJTWwemks6a8+LNFYiAU0U3XOU5T1CFGQdB7htGJnK1DiXchQro3CtOt1bxdEcCrcerzOP+ylf9QjakYsWWQUuummWO2erZZju4hwaUUOLXhgnoF5YhKBOTUyF8odL68nyMLTzUe+xo+RZC/WOpSGegykyKXMHmjPJSU18ob2JOmG5GNfPdHmFU60nEfwJEa+gdwg7+zqSCbarZmZOfkoceHKChXEZjyvNxa1GvnFzMjklZZsjMflW86MoxonmmkxcXXIIByqebg4e3Z4ZfYh6AL5wdawv60vxuGpK4XFYGRTrK5airpqoxiy3+2sFdfElZ9GBRdIfhkXaZstso+wtCY3vZXRYx1uB7MVSi+YLOe72uUKxwWB6vBrel8nNqso/3SY55gzMha2MijxFwmxEg2sfcOV1lMPIdJk7BNYGIeEfgtIiKbN9fax5C2jrPOPYtpOe+cBcqppBB8YieOfCqDLNgcq6yCCsDDJTUcW8YvA+mlYyjGZZst/x0qdyLY68P3uwr27mYC3fs3Bzya6Eevt47cVV6tPMdg59dry2V7eFg6DPlLFBf0WIJ8vU0e5mfHBtMXSJKvADg8fyq0KC/NNcZp5gbkJ3acbeSLhLMGCOiQ/rSoF43Wk81zLkC9pca4E3SturYT3k1rZJskUN7SwZJrkJj1VsKtb6ieXmIP8ubIf2752EIWGKu8xCrxpn1qDTmMiHcsO3uLOA1PBhAbMrLDDOm+CrKSPcpbatc8fksuJ2E/VS2M18uGBAe0Gc9NC0jwM0QQNaNhDdNwxzl92S/mZo4gdD84oaMPgCoaI+GlUZVaIkRbKkpmROPmZJhHo8+xhAJCetyEu1Pk7bZs86jKzPxwSXm+4M8OSy1RAKM6rTGlBl3LXk5IdgaVgQxmo0X5urHDCTnyryBkAznmslJlFm0Xh4eSHSS1slq/N41rNLku2pVj98tHr2fhtDP2GmSbIpJOGccQpfA6qa1+HAXo35kbY3Ap82alw2EXVU5Bk2XdYPu2N7BY/5kg8Dic7rtH+Ep3UtEFAHSEWmz7xAaQpcAbc2sdCmC5DndYEipfyoHxheN0EaLYBt5sjcPc4FGpCN3lm5cCviQFd5ui2PpbEsM/LrpL2jByX3mFrfSMvTdCQCp7vCTmstYIzei7wMqzU8JHwV/TU0pSbR9TTs7MFmMjUZ09pGnY7A+4JEDjHlLIRl/JBYOboL217FBg7ON4OQDe0Dmt1K/hTByV7KW5hDHmwp0TQ72iYLZH3SfP64rLWmU3pMnoeyn8XC2XFkzGVYuSHLeZPIHDgNoRZlCRV5Y6RMtTyIMYriSIYwPbTtttIFQcUGqmQVqLlPqnN3k4fc7Q0rTAPutNZR0kavw8lM1dEv0iUH3UduAnpvQ0d6h8OBbH2ZJhD+RVfNN9aguzv5jGa0xLTKOnImbmi+/RMT3tLTqA2RbqKzMzU+1ah3oYBBHTH4XXctbghNwxYaBoVw7EI/0bs3I/FphziWFTTbdUL+IkjYCLXQIukn8h4OX0hvtUrbjA1SbkKsXGIyTh0MLsh+FzG7ZWivc83moEK3yER4AcJX5+nmJrX3KTHhKvP++biTzE+2a5BjHasvRLXNnYdmtsTJnLw93YfRgFpCdhM3MaUBTaNEGjeza3SRRr7j6ruNNRyyOvRTRE8WGukijMDAeM9+y7LRvF1IxII4O9o46ExM1IHhmoTm6CjKrrS4fzv6IBrw6exuCUTkdhkzmGzx0sw471KJ6Q4McNeOaTL1rAh9jDygUPp7SiEvHc41mTB0vzlOaoA1snqaINQ2vOfYnsUaBZhag4dazrF7eykN9tMFsirTQTSXWFmoALa1Lfw8JmEVuLfkR58L/caykcBTRymteBcrCwbX9DMV69JY7Ww1+LZGK+1FMvJQcTJOCPIuXm6uzQEzPF0nDwQXsLG1sLgyZvsl9TpmNDs9BXhaqgqQy+kb8jiAMUBGPo8nowwZlRkcRsqTJlN9ueiHCun+3x+f/ZD0xMJxzhLjhtJiglUtMPew8ti+5rf55VmPD1ijd83O9aLDIyg6xgkxeQsH3NoVo0+/TPc4/nWJpteKQwi7/YoLcg0xHc2LrxgqC3CbtFuJigLEFoG7214P2QoK5lwmUv6miXPoXHsWbKt7nNr/tsRknuZgya0RPuYJo+vKKH+Ve3K8yTFQI2lOfdpc8t0+JL06VAO6x7H95hKNVstggMuH7l9LLHJlFpsy0As9bhe4McyLvBzg5P4fa4td2AumQ7++zMPZDuUHTvQJdP7goOPYSIoukoNgOIgfffPm+Cc3ZibzRXI/evgOHEnlWxHHGEctKSKoxmZnAYYD6Jwft2zzg5epHJfwulus43+5gWuTeD8RdK890uW56rFki4dHbzDnLd36TNPuF4vSG5vdin3LNAQe2XXOsNjjXk5JxkfVN+ZHyKvp6JjXdx90C7fJD9rbc229e7r8fNwH/Gbb7nmt/wMglW+90TGvabjk7uX4/xRk9oTBUUqgppvGqlmZwqmTyGMYawv4UXgvvGDsYq184kwcpl+wkff8AM2PkG0L1/ZotCwa3hKudLfte3rOWxrraXjT03QWHmPvBz0X5Tw/IjaSoxe5nPNWWDf+fsFki6YO/sXkEOfuC6l7WoujL5Zm/DwYX8md98Q9eEnGkaH5k24vgvbuy5+X/6f7pPInVW5ED4p7m1QfhZh9PJrIMCfi+igKE6dWeXkoglbxy3VcwMuAt2hGPEnsaVnJ5WFtZ7D9ugz6aMaphQNus3weWSklMbtnmfl8aKJ4buaSi82wsUMZszWMgUhd7nQLSJucyKIAH2n2oVthXF6+gqw5us24CDP1BZsQoxuWzlvsabubU3EzJ3HNr3vEYWwjfdrgQ+yali7VkfrqstVVCcTkr4kwXhWeFQTg18ea1jKMa4cg//nnAJbjQRBKeA8c5gd6spBOqKzBp8XNeq8bm8NS0QVVgBqkSg4YfnyCRp8iV2I6yuA1X8ug7kl0UByyKp2Y7LMEgj0NvkQBon+2y3AlnDy55ImPKJgKNVOLPvNU+Cwx5KGoUIBSt72re6kbbjNAfiB/wNUNG65lV4Z4sWQEc7Vy55UZNJ7gJS/qbeAVH3wOlSLJRqvaqBN5Z9vD0pir/aLeYLK6fZE8rLffiVAJgT8YgUlTWF496254m+JLStXVgz2oc1DLHAxXzls1rxozx61aEXI6Hc1bGJrWFX0CUsN6DIflxoyz6VRNQhIEqg2GJpsFj2qQx/sRKlgfx2iS6IrJgo/zMI0UWeiXzy2LKtUEbjtO/R7B2qTpram2LBv3ua/zF9teSeZcpT0IL45WFrB6NhbmVSYuNlu29qBWcnsNZARXrwtlXIJ1ddfV5PnOB09hNgwM/hR61aWolvYb40d8enTPOrur6qPlkmzMnap6QK4ruFCbEyTezwTNPg8NGYogVXZ4YfYKXikevDz/mGa/F4+CBrynUWfd3fq2d0u+pG5FsVhYU5na577hlVwYPH214qof35Bny1p5Yk2sN2srIAfkkmFpfNXCN3HsLoE6iZm1i6dmvdPwczgXyiM56YsBb2fw/mpSC232SMkAOuhlPCVFmOpm6TPpYWmTpf8gyUkFRzk4Dh11FsJnX45h76T6r8fUVDscpaBa/XkXaH/0cxAPThoCxwuOLsqhth8h81+khq04+srcI7c7Yf+SMf+ZxAozk5yPMjB3yRPXa1pxl2PCRXDySFmty7s1n9L1G0301dNzTfcWeqVE/mnjuIMydrGwladuep7OlQXomAv1/xWE9J/nONk7HC5lsqUTinPMjQ6Drr7RbIbt9OUtE6/iHD19urv5ct1zoCqtD2jFTmVUWIUu17mcUYHrhEhks6/lTiiY8t/0e1aDlc+tSe0hW5xeTqCz1BfMJYB7f2Uz7MwixDj9i6BxKmXGxBgSRGY81wdlJk3SDgSN84szSqYzX9zgVmj+6uLBIoPjKs8h73QZCIrLHxWxMvTQTWnnvCO/SA7mpB+fux+NFdp6qnFPXhKolU7lEOtuUOh8Tr2c2UdyxjFmgArf0MzDXypmmxiyuTBt1pb5+LxH2vMORBaWPKfP3Z0kDvLne0oydm/haKTz8AugvX0lGtvmP7b/399+CA4ibDORFV7UKWsb0DjXLXC1UGYCBqzhlZtf7I/4FA08dThwjO8pg3fq6brxxHME68zyOOFoQ01QELKQmDLZtMy3oFAvZ9j1jCbbCMNGGHJPUMdrX0jSOEFy3nW98+iTGcm6n/xEgQ9Ij1RlT8Mcp9+zjSnRTyKpybrjnVLdawWFhA2SLMocQx/lGr+hIM4HZuVqt5jrIRS8pTT6ePpXeyTZ+imqPayeOhIiIfLhtEkkQrjekyUtZbsMYu96RVCsCC1C02DsqCa/OrIAUofdjKRVEjhxfDzcW7kuCbPPD2DYGUMhQjrUwnZ5EuHkFqlb2k3h+oT5JLz3ueHmZ4UYfAQwfO22dgpdDzsfvC79A+BwV5lvoa71kU9dMBPaashijuQ1NyGBpMw4JVND2hXpWQypCh6oNcS9lLR4T5WCqNPaK60Bv5rAnUNQw94SAI12lpiKoj+T876WmXL666Qlywbs50fDaJ4yKmofZi6iPga9GRYVHuetkbc9slCraRKTUEMreuFJXQqcnMkqjmamP5MkfJd9drL1EbUhPBbBGP2qa3hACFOTD0m136SH7WPOXItUrouTR9QJBmld9hXzrLRpP7p2AMXUNIUFcf8pAA9K1pVGX3SbiMZPtWedBTLIqZ806LNX6WzbUKcogFpr5/xOg4RSDekBz690bxL8CVwRUe9oebaOHhtGb9lTAlIHstF/bo2kMbXrth1zhia5p3YcM/qaabOKL+eSmTUlGjAqWiotUjlMWw0FERw20MhuA8ncNb8PsrFkjDpsW3rJU8vtddHqpnaK5lz61iJiRSEgJSYxuwMVQloF7AqRpFe7xyFfWYvAQerIT4tt4N9cd4oKR9RrfCb9ZGmTmN9b67ThpqnrDx74/35782uQTeng5mc6zRUK6jutOTaB+hZBS6/Mbfk5sI+76+J8NZz01nzTxRPNuOATihctvLvmK604vZ5OnK+Js+MZrTzNzeeluQYOhmaiNd0Z41+2ur7AahXlv9VZmLg6yfDKNDDZktizyjqlcbVSfNP2/Fqovxn9Xx5hNkhMOIcYd8w5w3IlnZnWMJwadxUdvfUch/cJGng2O/+GkG00VHT9L60aDqUVkdGZ/Bxnvso+4QkbW4jQqbfHWM4x1u8u/mxBWeIfi//KRbKcRJ+6v6it0Frw0/dA3YSfzDLVzjo2/0xzkqhJ+nVfbYnG5ysE324N0dP0ItFEOsJOsubgrUPW6+w4xG6JNnc6HetcPtROUecy2fpWbWryIqOvYkoid1pv7HrRQs4XuVNT9SKdLjEq+JQJ6TThJjhBxdF4xkQulpY7QKrwURjW4fUNvBtRgKlOi0crP3Xfejxgnj1Hj8iDA/NLO3zOBgdSgI0IcSYX7kfwLhwyXMW1he/QT+uSSt9DyKrzUziJK/wxEipcVq4Z8nRQ20goOLmrHWodJRJnmznk823ONM3OX1WLOIQG/EE5pwMmJta7+rmiggcF5JTFj6grItK6yvwIZ1gj21CY7BLJASI9+EvTHah7JCyQdRSxjNUrniqFmko1zSWwe8QLfCH5vCHLPpZV2SRgEjnkwSaRDPVr99zn6QcGL61WEPGo/3CX2k2d7enHR3tb0m+O9l53/7cUn4z5EB0UEeuLBORNrKnR/aWmvWmAorcJMkL4ctbfCL6gIf9InAzO0+lzY1/033saoyTZJe20U9nJ6I9hC8MW5Sx+DKvRbS/FUiCy7ZVMe4j0iwGmBr2jCf9IspSlXRElsjbo8t5A1sdQ/k2+G5Dt9HClWD46VVLWT+nIL3kKe4qX3m+ljrREBsX5ngjh3BmChxa8GaZ4G6HOBAgRp9msL5FAtv5fxOkgMeN924NPfVLO6pF827ngfGNNsSp+CFYd/JlJU1JtYRPVPngvVq8moRUafxy803TkiXsQXFFTrHW7kqC0n9fwb6L16M4mA0wWwWCGx3EBvJ1SlfCCfHbfCudk//2QbR1xscTnG914OtoSW9GokcG9q5vzSSVKNH/ONkKKxDGbqhJTROrcr8plWxYRPJ+RUIog5Bb43i7t3wqBIwPa5YVqsjlIn5f4m3/mTh5oHXwx99ReMPCF/1uLgdxSjUVE7iH/3sQtc66SdJgyV9bWCqhd2ZX1WuoLMr352TmDY7o3jjBJ6q3PZRWvHmIehGzU2t9dhqXP1KRZeyvm37ypYNF+ghJPoNKY8X4MoTOD4ZwACxH0kXcgm0xpsdRCl7wUc5T6cNzQwK8i7TuI1iRNCoQwqU47n7m1hkpg7inL9aCWo7qV/BvNtr0GoTgTfuoD7vGaj+fs4TW9mPxu5G2QZFe+HStfGWfu6p14sudX3TLFJGbNMQDcriG2Cv4lHrgJTG4iM76S9YbGvTjKrEkHiMTWPDSAXFoMffIBr1Br+ReCKFoNq0a9nIU2h6eBUNbfgWEi1R5zX3Ubjeloz9X+Zo8+w01p/YvydGMVqK39Y/H/zsJd6RkTCdyBwWwwsgLraMf++BJNtZw7Rq98h/A8mVteg/b2HEz8r32E+n/gqewfkH9A/gH5B+QfkH9A/gH5B+QfkH9A/q9DDlDQWNvImcT8979586Oet3YdQMdoaz/Tz7/nd3cz54r5Z9DbBZK7Dc9HyD0gqfzJ8+c0E6vAntmfZUqKhPbuw/2MWpsxD3ADzRHZ/+kVMv+B8Yo2xIxkdEc+Q3eToqeFhiBcP/FCQKqJElof6fF4uUsIiM4b9PZUK1o+l797TkVbGWm0IgepBPjbImFRPa6AXT3kZydumhdm9+sgw/6ouEKmND8YzRUZ8r0THSde8uA/ectlp2eKQ+E3VL7ehBkv3DiH66k9zTphCLxVf6OH5Jz//DVlUW4A+aXXPdK0PS4alndDeZt1URaB8Es0Q/t/0RqmPDc5FJy605Cz1ePZa4YVMoXofDif9Ffih3p0DrXvFzwBYFrsapaA9z086klT3Zo216GJKVXA09cEpseG3VjPX4z1bJ0t5pQqwgFgzFvoo5u71tL3xqqBQJUzgHE/Xk/dIPZOJtgfbrlSY69qt3t4qss0vd684SIFeWzmBmLRLxY9flvreCs0eA0EfLjtkxGLwrlCZ3o1o2uY5gFs4sRxDVT4qudeji7Kn+2Nw9JMjd+LbBVApvDB60N1LFduaiZ6YKDtVtUN0kukkVZG1NRhPsd9HPMAmouBbOjNz+OKtfTEiIY+ycVjpr5QCsgPMw0LZs/hbImhOHuZj4IIF00jnerdWAuEJT5e9I2sw4rngxDNnqy36SqAY3VpzHZVc9gOve8bgHBupx5CNFXJ6qSEyKl7LpItx5DB5xg3U9iUvxpOfqRvyuvIa3nNGlNtL5XPYT5PXwXWgCQM63ksaxZGTj+OSjwx2o5wPlRAtuXcmZHdMbrqL4nUCHrYIME5GpFmdnYduFC9VXxE1RAzf1xlXaTotpbflOrcCeOEOme2gMg0Jtg9k/IOx0t/2gArNIdPay4Oh7sPQmbq/9VJmoXqiIhTJiGEOvVo7MSKdrLSlM6TzZ1hzN6w5pd0zxyK/hFT5Htia6zvQPQRL7I9tQDhStU06oxR6KjVmDiVL5IovOUD2pacD8NCtmbPVWCkYVofxf3EUzZ+llc9Y3M17/hAZm7zCLo4cVhbBVzoAM+PnXVpSL/E3ERTicaBvyOI6CC1RE6exYKkDkOlxQ8MPqRwlEcQhE+8EffyZo5X+nx7y5FkxhwiD/hUxIeN6Hj9FoMyN00ehH1gE2tiCD6AlkhqrYJQ9DTe3Pnh7nGKLqvDfgUv062AbN8Ow+7nhvfp1kmyNmS6BL23Ljbjro25hSlS+pWpGKvC+mT0F7Et38xh5x8yiI/AeY73c+XeDYU5EUA2ujWsIDyvpFbdW4Aa/B6yPuUR8PYZfXg9nq0M1xgG7R8mS3sBwl14ZMftGDM9QPiG1LXzM3JKEnxl1SdoBAX7smx8l0vI49k6XH5DComKJwPMX6tER7VVb0t2wxDsbs/p5irzgyOmUA0gHx2/6yCMx9oq7LxUNr5AQzyss69Py2RJtX1w4Q6Yt77tNprLLwkTCvgc2qRLJWyZq7fFmot9al+kjams4MTVtQzP3Ao1yMviq3s56fcsnDy/mvFI3ezvhS+K/o4dJ2fK5BnIQaZhUPHE6HqX2V4Obv7I8OFUk2ngSpZohYaLq2xkn0MWom/ic0TdbYoYwJm/53hVrJu1jCE48sgmZYgi07aDxwcPxy2/QkLFLeeJVzBqAicZqtnL6tCfjPThs6yzPNlBhMAU1pCKKOanES+gA8V2IU0kJhqEHVayUFleKA5924hX3T6tfPaVRaBPFoIF1lt9N35TybIK1CG/mAiurAeMc68vDOGWDzH7LVAvBm8/zdP35zrqTAN5ttXcJr+BdrbGO9NMyuS2tmjp1VbGOsA7xXA4wS5WBLV1YeuSB0erqZ8GNMoiGhhBvkOEacWi1cKlpcjA7MUPvM8Veh5ujgWcdjjviz36kO9r+aWNMv80T+JgU+/IWGdvg8w/rnel8vKrOv8BMuM1HmhpAJqo3JLpLuixkXbOGqnznyALjLSVV/AIHlpEDXlPiJCbHpYjeJ+R967GvH2O8M/pG3RYScYR2jxtDWSggeNHEH85Jvb/2vBKeuXVUki8ZA38ZKk1Y3FH3lcSKTEJJnOuqfe5iUpzJyAnrLOJxXial9YWhMVkGOPHqNMopZDWkdfcB7X43bBt/7De8aebr1m3SE2DB2VzPXVySso2hf4fFvCgm3AU9jeEhzuRsyow712EUfxGSk26k8YCNbDvh0/XyEfxNwVwcpIi1oraMbgygXN1o+gA239ThylMndBUbWn9qTofXljOqJl5+z3M3yqtCc+1VND2llsPkBWGAn2OwfAXnS1RKv2rDpg4/RuJb1WVyakrrJWNLLQyViDPoK+OnL2UESC8PaTJuZVqjWnL1JMRK2qSnS3H3AFGQQQuyvIcwzOA+ONVTJs1UpJVJHeuVsI65EmD21SWFeq57Zhz4XHLCwFpvGc7dVu0oo6taiBSU3hnZVsKB64zWvqbtHd26NGeG5WJNvpfbcFd2nP6M9cybKhuTPW6Y5SVO/iph0HRgPEO0/Z0128Fa79btgGzOIEavAJqpU3k2Xd1NKXmDSF1rQIN7e+VmTbNne45SYC+uunPsvFvGcrswJNRYIYcf5OWczf/gg+oC708UL9R1fqp7ojxfDARcTY9/GUynHFjQHuHpSDD9gnrVeBMxGjoGtXcadkGprS3hsTQ2I/ZFn8ZxnUcEtdlPH4gP2Vx1DayX2Oi6ieA+7/0GrCb+fb/sNPvn2mqorP/3V7Eh7RdVGIS+c3X63qDXUINkvWxXPiXpvmwZa0H8NV+h8kXmoceTO3Q+X+nk60kP71Dlft0E1e5PX6B9Vm9FDNPMDZhERYyOygSIMDlJKeczRtiq1n9I0uVlkeXEko0/JuP6QvVv3nU5ElcW+CasxImBVZFYi4kKa2o+TxXO4SJxqU0NsaBxciJgpp+9beGSmvExbns/jE6dNp+zfGnLQ0Lw9MmqxDuuHPRWPcrP/lON5u6SGAMaQJ1qLgz9TxofWZEgJf2XDoWcVJhWTGS/puAX2NNt0nYk3z9EVaMfFKadRygUeyd3yhoeXrHBvXBK+nYkF9IfD3U4j+Jxs52szInmyFmLVY+DKsXmW8Rhvj2IX3Ipb0ChS5bifNZ2VgzZNl6b97D4oOAuXiAK12sM3vquNJtVt/CwWix9z901bnBF0zdFxU2dwURi/QAet+3vO9TZelum4oeEn4UE4lJg3k7YeWNyu+KBuxVYSxLc0JfGpv2Cxvo2YfJtAFoJx9npJUDvLiLXfar/PqidrZV/nOu6OUBHPHtm7PP27uD6PwHm+hKuyI/d23rjsXjPrK22IV33WaFXv1uBe4Dgu9jXfXuNk5IS4yaHgDvTqIv81FLV3sddVMYrADRCHt8PZ/+My9TIu68fxCtxh+TmceqrtLObs6MI8rH93II9jyZ4azusDy3/+p8Lutr1cAbCq/rkZkVYUGigDtUrJq8kXvgbCESSeEOaHmOb/32/VKpO0hpX0WXK21d+QoqnufFmGmv4InmdBXeaaT3Wh+mUQ3nXH8bWSrP5OrwG4XfMS/CakpVr8o6qne17dKzP3kIqM11+e5yWDoZymxhTSwZw8uW1EmvO2nY6QCeLbAstUaZdyEssAhKv6fR4gWmTqicVcm5EaYvepE4imEpZLx9UEeUWhMoabphg9BdqNiRE09rnIQNdTEnfy3frnuN+d/o/LJyOhhPt+Fewpp/TEiM+6EOfcERITJFVMTRjWeGDqxJfR/4Sn5Y37RSrLtlffjZhm3TYyFC6UVrjEA6aMlv6TJUxjGOmbu86nqvi1Ccqs88Uj8xWOvnu4aObj/d7NsfN/6Sn334VSCvttv7fr6SZh3t5TqnO2X0N4UzLP1VTVWBs6d0BdbqGA0VtUR8fDlmzIdYMTb05M7Mmmtztn+uwGY068G7uqwNk+y6o2jrqeyx+dxY5bYKT5WX0h3h5Yf71fyZD6q7pLg/NTk+9A9+uZx1VaDeSOinmmtxOs/l44MRkovt3/cEsdGcDfdzN/9LZ1w6/8XNUNxsGZ6hUdv42lT9gKMPN7c7/9vtGkWwau8qgfzh9aKaRP3OuVvCwgbHjqEYnt3dX/8ryhJo79GffAxnf1LgR3bhKZ9la1sZdZtdEZX4/0EzXqrobWKLmtfA/7yPHqw7Im8dYb6Gq2zglSW8xmvsRsJelZGVW1vB7T+f82+34kWbAuG2ryOekQoO6b1PDZE1VYkuNSvna78Nmf5EedG8sPLBsWXKPYPYRtFT/Qozvbs/RDOF+Tzq5w63/d863G2LhyPcNDDRlY3T061tuC3NC57t9Pld022Bg4ZXtuuZ498MaMous+jT1RX5QlMVZckY6XJ47Kse7PUcVLc9NKHQ2/UaThzgIqQLdpqhqZ4YZK6ouXxrRqFjRqWAUA/ypwryY9l/V2csSn8X8H8cF2n+sTMqbeOp3JJR0o8txnXveFRWxzitc7DiaNMG1XmiwNRNdIs5bNNw9fSyjUeE9KkTs/pzAaUa0jRq22G958QgxT1dEZwbLcvjxEzcGxahVUDI1guswhT0AKwQuPfy56sehLLr7aGy+ivdDAKvlLC/sinKDUlR2tOs+f/YfqEG4ZwqDCUY3rligKkQT5ujivTfpH1c6OypIu2ylUXDyX0koctpx5l8WxY860lVifSaJ6tZOU0qQFqgqd0H0GEeTQGs+a9mJ/n+99/Tvvc/+wL37y/kDRxzMnzP0RKf7UZR3WuPjz6M/aDu/f1f/jdQSwMEFAACAAgASmSHVKrfYXBeAAAAagAAACQAAAB1bml2ZXJzYWwtbm8tdmlkZW8vdW5pdmVyc2FsLnBuZy54bWwtjEkKgDAMAO+Cfyh5QEyosRVa/YzFFtxQcfm9Is5t5jCuvcZBHWHd0jx5YCRomzxzyxqOFE51vY1Q6APU7aEkJPn1TN0ePVTWIFe1ZdagYkh93D0IC2pjtFiB4l0+UEsBAgAAFAACAAgAQIAxVIhQgjc8AwAAWwkAAB0AAAAAAAAAAQAAAAAAAAAAAHVuaXZlcnNhbC1uby12aWRlby9wbGF5ZXIueG1sUEsBAgAAFAACAAgASmSHVMqjA25sBgAAKBkAACYAAAAAAAAAAQAAAAAAdwMAAHVuaXZlcnNhbC1uby12aWRlby9jb21tb25fbWVzc2FnZXMubG5nUEsBAgAAFAACAAgASmSHVLay98ilAAAAggEAADcAAAAAAAAAAQAAAAAAJwoAAHVuaXZlcnNhbC1uby12aWRlby9wbGF5YmFja19hbmRfbmF2aWdhdGlvbl9zZXR0aW5ncy54bWxQSwECAAAUAAIACABKZIdUSzOGii8FAABoHQAAMAAAAAAAAAABAAAAAAAhCwAAdW5pdmVyc2FsLW5vLXZpZGVvL2ZsYXNoX3B1Ymxpc2hpbmdfc2V0dGluZ3MueG1sUEsBAgAAFAACAAgASmSHVOEXF0J/AwAA4gwAACoAAAAAAAAAAQAAAAAAnhAAAHVuaXZlcnNhbC1uby12aWRlby9mbGFzaF9za2luX3NldHRpbmdzLnhtbFBLAQIAABQAAgAIAEpkh1T65zdOKgUAAPIcAAAvAAAAAAAAAAEAAAAAAGUUAAB1bml2ZXJzYWwtbm8tdmlkZW8vaHRtbF9wdWJsaXNoaW5nX3NldHRpbmdzLnhtbFBLAQIAABQAAgAIAEpkh1Rut3mAuwEAAIoGAAAqAAAAAAAAAAEAAAAAANwZAAB1bml2ZXJzYWwtbm8tdmlkZW8vaHRtbF9za2luX3NldHRpbmdzLmpzb25QSwECAAAUAAIACABKZIdUlBOzImkAAABuAAAAJQAAAAAAAAABAAAAAADfGwAAdW5pdmVyc2FsLW5vLXZpZGVvL2xvY2FsX3NldHRpbmdzLnhtbFBLAQIAABQAAgAIAEpkh1Snr7JnFCkAANI+AAAgAAAAAAAAAAAAAAAAAIscAAB1bml2ZXJzYWwtbm8tdmlkZW8vdW5pdmVyc2FsLnBuZ1BLAQIAABQAAgAIAEpkh1Sq32FwXgAAAGoAAAAkAAAAAAAAAAEAAAAAAN1FAAB1bml2ZXJzYWwtbm8tdmlkZW8vdW5pdmVyc2FsLnBuZy54bWxQSwUGAAAAAAoACgBiAwAAfUYAAAAA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QUIZZE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C6892D6-F8A7-4F80-A0FA-498641DA25DA}:28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CFE94DB-A831-4646-B500-C3281BAFA591}:28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37C323C-F063-498F-8A4F-DC5C877FB2AD}:28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D7A7D8D-0AD8-4978-B75D-D8E0CB51945F}:28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F824415-0620-47B0-A39D-B2276E490EF2}:2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1FC3CB9-F2DA-4D28-8A33-963BB8907040}:28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BDD7FA8-9BD6-4B69-8AAE-8DFC9F4CDD5D}:27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336D29D-D3E0-484C-BC1F-7A7069EAF5D6}:2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BD88954-2C52-40A7-BAB3-75032C71FC52}:27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EC202C8-4495-409E-B811-D9EED6E8AA72}:2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38C077C-2BAE-475F-B2C7-CEDC3EE8EB31}:2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8714EC8-9CAA-47A9-B800-AB2780DE2DB2}:27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B311957-6546-4054-96F5-50D468096BAC}:28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D1CADF2-A288-4929-BB2E-72083987B0B3}:28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905</TotalTime>
  <Words>496</Words>
  <Application>Microsoft Office PowerPoint</Application>
  <PresentationFormat>A4 Paper (210x297 mm)</PresentationFormat>
  <Paragraphs>80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Algerian</vt:lpstr>
      <vt:lpstr>Arial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5 PPT Change at School</dc:title>
  <dc:creator>Hazel Akbulut</dc:creator>
  <cp:lastModifiedBy>Shabnum Hasan</cp:lastModifiedBy>
  <cp:revision>367</cp:revision>
  <dcterms:created xsi:type="dcterms:W3CDTF">2021-03-17T10:39:03Z</dcterms:created>
  <dcterms:modified xsi:type="dcterms:W3CDTF">2022-05-01T13:20:39Z</dcterms:modified>
</cp:coreProperties>
</file>